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5" r:id="rId3"/>
    <p:sldMasterId id="2147483697" r:id="rId4"/>
    <p:sldMasterId id="2147483710" r:id="rId5"/>
    <p:sldMasterId id="2147483723" r:id="rId6"/>
    <p:sldMasterId id="2147483735" r:id="rId7"/>
  </p:sldMasterIdLst>
  <p:notesMasterIdLst>
    <p:notesMasterId r:id="rId41"/>
  </p:notesMasterIdLst>
  <p:sldIdLst>
    <p:sldId id="257" r:id="rId8"/>
    <p:sldId id="258" r:id="rId9"/>
    <p:sldId id="259" r:id="rId10"/>
    <p:sldId id="260" r:id="rId11"/>
    <p:sldId id="261" r:id="rId12"/>
    <p:sldId id="262" r:id="rId13"/>
    <p:sldId id="263" r:id="rId14"/>
    <p:sldId id="264" r:id="rId15"/>
    <p:sldId id="265" r:id="rId16"/>
    <p:sldId id="266"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p:cViewPr varScale="1">
        <p:scale>
          <a:sx n="121" d="100"/>
          <a:sy n="121" d="100"/>
        </p:scale>
        <p:origin x="1904"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viewProps" Target="viewProps.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20" Type="http://schemas.openxmlformats.org/officeDocument/2006/relationships/slide" Target="slides/slide13.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A6B2EB-3AA5-4572-8BD8-D14303A3A227}" type="datetimeFigureOut">
              <a:rPr lang="en-ZA" smtClean="0"/>
              <a:t>2019/08/16</a:t>
            </a:fld>
            <a:endParaRPr lang="en-Z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20974E-096D-480E-98DA-4AC28A241A78}" type="slidenum">
              <a:rPr lang="en-ZA" smtClean="0"/>
              <a:t>‹#›</a:t>
            </a:fld>
            <a:endParaRPr lang="en-ZA"/>
          </a:p>
        </p:txBody>
      </p:sp>
    </p:spTree>
    <p:extLst>
      <p:ext uri="{BB962C8B-B14F-4D97-AF65-F5344CB8AC3E}">
        <p14:creationId xmlns:p14="http://schemas.microsoft.com/office/powerpoint/2010/main" val="1638811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854" indent="-285713" eaLnBrk="0" hangingPunct="0">
              <a:defRPr>
                <a:solidFill>
                  <a:schemeClr val="tx1"/>
                </a:solidFill>
                <a:latin typeface="Arial" charset="0"/>
              </a:defRPr>
            </a:lvl2pPr>
            <a:lvl3pPr marL="1142852" indent="-228571" eaLnBrk="0" hangingPunct="0">
              <a:defRPr>
                <a:solidFill>
                  <a:schemeClr val="tx1"/>
                </a:solidFill>
                <a:latin typeface="Arial" charset="0"/>
              </a:defRPr>
            </a:lvl3pPr>
            <a:lvl4pPr marL="1599993" indent="-228571" eaLnBrk="0" hangingPunct="0">
              <a:defRPr>
                <a:solidFill>
                  <a:schemeClr val="tx1"/>
                </a:solidFill>
                <a:latin typeface="Arial" charset="0"/>
              </a:defRPr>
            </a:lvl4pPr>
            <a:lvl5pPr marL="2057133" indent="-228571" eaLnBrk="0" hangingPunct="0">
              <a:defRPr>
                <a:solidFill>
                  <a:schemeClr val="tx1"/>
                </a:solidFill>
                <a:latin typeface="Arial" charset="0"/>
              </a:defRPr>
            </a:lvl5pPr>
            <a:lvl6pPr marL="2514274" indent="-228571" eaLnBrk="0" fontAlgn="base" hangingPunct="0">
              <a:spcBef>
                <a:spcPct val="0"/>
              </a:spcBef>
              <a:spcAft>
                <a:spcPct val="0"/>
              </a:spcAft>
              <a:defRPr>
                <a:solidFill>
                  <a:schemeClr val="tx1"/>
                </a:solidFill>
                <a:latin typeface="Arial" charset="0"/>
              </a:defRPr>
            </a:lvl6pPr>
            <a:lvl7pPr marL="2971415" indent="-228571" eaLnBrk="0" fontAlgn="base" hangingPunct="0">
              <a:spcBef>
                <a:spcPct val="0"/>
              </a:spcBef>
              <a:spcAft>
                <a:spcPct val="0"/>
              </a:spcAft>
              <a:defRPr>
                <a:solidFill>
                  <a:schemeClr val="tx1"/>
                </a:solidFill>
                <a:latin typeface="Arial" charset="0"/>
              </a:defRPr>
            </a:lvl7pPr>
            <a:lvl8pPr marL="3428556" indent="-228571" eaLnBrk="0" fontAlgn="base" hangingPunct="0">
              <a:spcBef>
                <a:spcPct val="0"/>
              </a:spcBef>
              <a:spcAft>
                <a:spcPct val="0"/>
              </a:spcAft>
              <a:defRPr>
                <a:solidFill>
                  <a:schemeClr val="tx1"/>
                </a:solidFill>
                <a:latin typeface="Arial" charset="0"/>
              </a:defRPr>
            </a:lvl8pPr>
            <a:lvl9pPr marL="3885696" indent="-228571" eaLnBrk="0" fontAlgn="base" hangingPunct="0">
              <a:spcBef>
                <a:spcPct val="0"/>
              </a:spcBef>
              <a:spcAft>
                <a:spcPct val="0"/>
              </a:spcAft>
              <a:defRPr>
                <a:solidFill>
                  <a:schemeClr val="tx1"/>
                </a:solidFill>
                <a:latin typeface="Arial" charset="0"/>
              </a:defRPr>
            </a:lvl9pPr>
          </a:lstStyle>
          <a:p>
            <a:pPr eaLnBrk="1" hangingPunct="1"/>
            <a:fld id="{335BADF5-5A46-4222-B607-B028CE8FAF92}" type="slidenum">
              <a:rPr lang="en-US"/>
              <a:pPr eaLnBrk="1" hangingPunct="1"/>
              <a:t>4</a:t>
            </a:fld>
            <a:endParaRPr lang="en-US"/>
          </a:p>
        </p:txBody>
      </p:sp>
      <p:sp>
        <p:nvSpPr>
          <p:cNvPr id="29699" name="Rectangle 2"/>
          <p:cNvSpPr>
            <a:spLocks noGrp="1" noRot="1" noChangeAspect="1" noChangeArrowheads="1" noTextEdit="1"/>
          </p:cNvSpPr>
          <p:nvPr>
            <p:ph type="sldImg"/>
          </p:nvPr>
        </p:nvSpPr>
        <p:spPr>
          <a:xfrm>
            <a:off x="1143000" y="685800"/>
            <a:ext cx="4573588" cy="3429000"/>
          </a:xfrm>
          <a:ln/>
        </p:spPr>
      </p:sp>
      <p:sp>
        <p:nvSpPr>
          <p:cNvPr id="29700"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p:spPr>
        <p:txBody>
          <a:bodyPr/>
          <a:lstStyle/>
          <a:p>
            <a:pPr eaLnBrk="1" hangingPunct="1"/>
            <a:endParaRPr lang="en-ZA"/>
          </a:p>
        </p:txBody>
      </p:sp>
      <p:sp>
        <p:nvSpPr>
          <p:cNvPr id="99332" name="Slide Number Placeholder 3"/>
          <p:cNvSpPr>
            <a:spLocks noGrp="1"/>
          </p:cNvSpPr>
          <p:nvPr>
            <p:ph type="sldNum" sz="quarter" idx="5"/>
          </p:nvPr>
        </p:nvSpPr>
        <p:spPr>
          <a:noFill/>
        </p:spPr>
        <p:txBody>
          <a:bodyPr/>
          <a:lstStyle/>
          <a:p>
            <a:fld id="{ED6C293D-639E-42FB-B4CE-B2AE3928F096}" type="slidenum">
              <a:rPr lang="en-ZA" smtClean="0"/>
              <a:pPr/>
              <a:t>14</a:t>
            </a:fld>
            <a:endParaRPr lang="en-Z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pPr eaLnBrk="1" hangingPunct="1"/>
            <a:endParaRPr lang="en-ZA"/>
          </a:p>
        </p:txBody>
      </p:sp>
      <p:sp>
        <p:nvSpPr>
          <p:cNvPr id="100356" name="Slide Number Placeholder 3"/>
          <p:cNvSpPr>
            <a:spLocks noGrp="1"/>
          </p:cNvSpPr>
          <p:nvPr>
            <p:ph type="sldNum" sz="quarter" idx="5"/>
          </p:nvPr>
        </p:nvSpPr>
        <p:spPr>
          <a:noFill/>
        </p:spPr>
        <p:txBody>
          <a:bodyPr/>
          <a:lstStyle/>
          <a:p>
            <a:fld id="{53F09C3C-7844-440A-B4BE-C1A05287FB28}" type="slidenum">
              <a:rPr lang="en-ZA" smtClean="0"/>
              <a:pPr/>
              <a:t>15</a:t>
            </a:fld>
            <a:endParaRPr lang="en-Z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txBox="1">
            <a:spLocks noGrp="1" noChangeArrowheads="1"/>
          </p:cNvSpPr>
          <p:nvPr/>
        </p:nvSpPr>
        <p:spPr bwMode="auto">
          <a:xfrm>
            <a:off x="3886522" y="8687385"/>
            <a:ext cx="2971478" cy="456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B058303C-E14B-4DCE-820C-68F140E4A787}" type="slidenum">
              <a:rPr lang="en-US" altLang="en-US" sz="1200">
                <a:latin typeface="Times New Roman" pitchFamily="18" charset="0"/>
              </a:rPr>
              <a:pPr algn="r" eaLnBrk="1" hangingPunct="1"/>
              <a:t>16</a:t>
            </a:fld>
            <a:endParaRPr lang="en-US" altLang="en-US" sz="1200">
              <a:latin typeface="Times New Roman" pitchFamily="18" charset="0"/>
            </a:endParaRPr>
          </a:p>
        </p:txBody>
      </p:sp>
      <p:sp>
        <p:nvSpPr>
          <p:cNvPr id="41987" name="Rectangle 1"/>
          <p:cNvSpPr>
            <a:spLocks noGrp="1" noRot="1" noChangeAspect="1" noChangeArrowheads="1" noTextEdit="1"/>
          </p:cNvSpPr>
          <p:nvPr>
            <p:ph type="sldImg"/>
          </p:nvPr>
        </p:nvSpPr>
        <p:spPr>
          <a:ln/>
        </p:spPr>
      </p:sp>
      <p:sp>
        <p:nvSpPr>
          <p:cNvPr id="41988" name="Rectangle 2"/>
          <p:cNvSpPr>
            <a:spLocks noGrp="1" noChangeArrowheads="1"/>
          </p:cNvSpPr>
          <p:nvPr>
            <p:ph type="body" idx="1"/>
          </p:nvPr>
        </p:nvSpPr>
        <p:spPr>
          <a:xfrm>
            <a:off x="915042" y="4343693"/>
            <a:ext cx="5027916" cy="411392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95000"/>
              </a:lnSpc>
              <a:spcBef>
                <a:spcPct val="0"/>
              </a:spcBef>
            </a:pPr>
            <a:r>
              <a:rPr lang="en-US" altLang="en-US" sz="1600">
                <a:solidFill>
                  <a:srgbClr val="000000"/>
                </a:solidFill>
              </a:rPr>
              <a:t>Once we have identified something we would like to share, we need to scrutinize it for any potential third party copyright considerations.  This is the least fun part of the process!  Remember that textual quotes or references from scholarly materials are ok to include as long as you reference properly. The problem is usually media, images, charts, graphs, etc. </a:t>
            </a:r>
          </a:p>
          <a:p>
            <a:pPr eaLnBrk="1" hangingPunct="1">
              <a:lnSpc>
                <a:spcPct val="95000"/>
              </a:lnSpc>
              <a:spcBef>
                <a:spcPct val="0"/>
              </a:spcBef>
            </a:pPr>
            <a:endParaRPr lang="en-US" altLang="en-US" sz="1600">
              <a:solidFill>
                <a:srgbClr val="000000"/>
              </a:solidFill>
            </a:endParaRPr>
          </a:p>
          <a:p>
            <a:pPr eaLnBrk="1" hangingPunct="1">
              <a:lnSpc>
                <a:spcPct val="95000"/>
              </a:lnSpc>
              <a:spcBef>
                <a:spcPct val="0"/>
              </a:spcBef>
            </a:pPr>
            <a:r>
              <a:rPr lang="en-US" altLang="en-US" sz="1600">
                <a:solidFill>
                  <a:srgbClr val="000000"/>
                </a:solidFill>
              </a:rPr>
              <a:t>Often we create materials that use other’s content simply because we found it online – remember </a:t>
            </a:r>
            <a:r>
              <a:rPr lang="en-US" altLang="en-US" sz="1600" b="1">
                <a:solidFill>
                  <a:srgbClr val="000000"/>
                </a:solidFill>
              </a:rPr>
              <a:t>online</a:t>
            </a:r>
            <a:r>
              <a:rPr lang="en-US" altLang="en-US" sz="1600">
                <a:solidFill>
                  <a:srgbClr val="000000"/>
                </a:solidFill>
              </a:rPr>
              <a:t> does not necessarily mean </a:t>
            </a:r>
            <a:r>
              <a:rPr lang="en-US" altLang="en-US" sz="1600" b="1">
                <a:solidFill>
                  <a:srgbClr val="000000"/>
                </a:solidFill>
              </a:rPr>
              <a:t>open</a:t>
            </a:r>
            <a:r>
              <a:rPr lang="en-US" altLang="en-US" sz="1600">
                <a:solidFill>
                  <a:srgbClr val="000000"/>
                </a:solidFill>
              </a:rPr>
              <a:t>!  </a:t>
            </a:r>
          </a:p>
          <a:p>
            <a:pPr eaLnBrk="1" hangingPunct="1">
              <a:lnSpc>
                <a:spcPct val="95000"/>
              </a:lnSpc>
              <a:spcBef>
                <a:spcPct val="0"/>
              </a:spcBef>
            </a:pPr>
            <a:endParaRPr lang="en-US" altLang="en-US" sz="1600">
              <a:solidFill>
                <a:srgbClr val="000000"/>
              </a:solidFill>
            </a:endParaRPr>
          </a:p>
          <a:p>
            <a:pPr eaLnBrk="1" hangingPunct="1">
              <a:lnSpc>
                <a:spcPct val="95000"/>
              </a:lnSpc>
              <a:spcBef>
                <a:spcPct val="0"/>
              </a:spcBef>
            </a:pPr>
            <a:r>
              <a:rPr lang="en-US" altLang="en-US" sz="1600">
                <a:solidFill>
                  <a:srgbClr val="000000"/>
                </a:solidFill>
              </a:rPr>
              <a:t>If you have used content which you do not have the right to share openly, you have three options: </a:t>
            </a:r>
          </a:p>
          <a:p>
            <a:pPr eaLnBrk="1" hangingPunct="1">
              <a:lnSpc>
                <a:spcPct val="95000"/>
              </a:lnSpc>
              <a:spcBef>
                <a:spcPct val="0"/>
              </a:spcBef>
              <a:buFontTx/>
              <a:buChar char="•"/>
            </a:pPr>
            <a:r>
              <a:rPr lang="en-US" altLang="en-US" sz="1600">
                <a:solidFill>
                  <a:srgbClr val="000000"/>
                </a:solidFill>
              </a:rPr>
              <a:t>Replace the resource with an openly licensed alternative </a:t>
            </a:r>
          </a:p>
          <a:p>
            <a:pPr eaLnBrk="1" hangingPunct="1">
              <a:lnSpc>
                <a:spcPct val="95000"/>
              </a:lnSpc>
              <a:spcBef>
                <a:spcPct val="0"/>
              </a:spcBef>
              <a:buFontTx/>
              <a:buChar char="•"/>
            </a:pPr>
            <a:r>
              <a:rPr lang="en-US" altLang="en-US" sz="1600">
                <a:solidFill>
                  <a:srgbClr val="000000"/>
                </a:solidFill>
              </a:rPr>
              <a:t>Obtain permission from the publisher, author, or organization that holds copyright (we have seen this work!) </a:t>
            </a:r>
          </a:p>
          <a:p>
            <a:pPr eaLnBrk="1" hangingPunct="1">
              <a:lnSpc>
                <a:spcPct val="95000"/>
              </a:lnSpc>
              <a:spcBef>
                <a:spcPct val="0"/>
              </a:spcBef>
              <a:buFontTx/>
              <a:buChar char="•"/>
            </a:pPr>
            <a:r>
              <a:rPr lang="en-US" altLang="en-US" sz="1600">
                <a:solidFill>
                  <a:srgbClr val="000000"/>
                </a:solidFill>
              </a:rPr>
              <a:t>If all else fails – reconsider using the material at all </a:t>
            </a:r>
          </a:p>
          <a:p>
            <a:pPr eaLnBrk="1" hangingPunct="1">
              <a:lnSpc>
                <a:spcPct val="95000"/>
              </a:lnSpc>
              <a:spcBef>
                <a:spcPct val="0"/>
              </a:spcBef>
            </a:pPr>
            <a:endParaRPr lang="en-US" altLang="en-US" sz="1600">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854" indent="-285713" eaLnBrk="0" hangingPunct="0">
              <a:defRPr>
                <a:solidFill>
                  <a:schemeClr val="tx1"/>
                </a:solidFill>
                <a:latin typeface="Arial" charset="0"/>
              </a:defRPr>
            </a:lvl2pPr>
            <a:lvl3pPr marL="1142852" indent="-228571" eaLnBrk="0" hangingPunct="0">
              <a:defRPr>
                <a:solidFill>
                  <a:schemeClr val="tx1"/>
                </a:solidFill>
                <a:latin typeface="Arial" charset="0"/>
              </a:defRPr>
            </a:lvl3pPr>
            <a:lvl4pPr marL="1599993" indent="-228571" eaLnBrk="0" hangingPunct="0">
              <a:defRPr>
                <a:solidFill>
                  <a:schemeClr val="tx1"/>
                </a:solidFill>
                <a:latin typeface="Arial" charset="0"/>
              </a:defRPr>
            </a:lvl4pPr>
            <a:lvl5pPr marL="2057133" indent="-228571" eaLnBrk="0" hangingPunct="0">
              <a:defRPr>
                <a:solidFill>
                  <a:schemeClr val="tx1"/>
                </a:solidFill>
                <a:latin typeface="Arial" charset="0"/>
              </a:defRPr>
            </a:lvl5pPr>
            <a:lvl6pPr marL="2514274" indent="-228571" eaLnBrk="0" fontAlgn="base" hangingPunct="0">
              <a:spcBef>
                <a:spcPct val="0"/>
              </a:spcBef>
              <a:spcAft>
                <a:spcPct val="0"/>
              </a:spcAft>
              <a:defRPr>
                <a:solidFill>
                  <a:schemeClr val="tx1"/>
                </a:solidFill>
                <a:latin typeface="Arial" charset="0"/>
              </a:defRPr>
            </a:lvl6pPr>
            <a:lvl7pPr marL="2971415" indent="-228571" eaLnBrk="0" fontAlgn="base" hangingPunct="0">
              <a:spcBef>
                <a:spcPct val="0"/>
              </a:spcBef>
              <a:spcAft>
                <a:spcPct val="0"/>
              </a:spcAft>
              <a:defRPr>
                <a:solidFill>
                  <a:schemeClr val="tx1"/>
                </a:solidFill>
                <a:latin typeface="Arial" charset="0"/>
              </a:defRPr>
            </a:lvl7pPr>
            <a:lvl8pPr marL="3428556" indent="-228571" eaLnBrk="0" fontAlgn="base" hangingPunct="0">
              <a:spcBef>
                <a:spcPct val="0"/>
              </a:spcBef>
              <a:spcAft>
                <a:spcPct val="0"/>
              </a:spcAft>
              <a:defRPr>
                <a:solidFill>
                  <a:schemeClr val="tx1"/>
                </a:solidFill>
                <a:latin typeface="Arial" charset="0"/>
              </a:defRPr>
            </a:lvl8pPr>
            <a:lvl9pPr marL="3885696" indent="-228571" eaLnBrk="0" fontAlgn="base" hangingPunct="0">
              <a:spcBef>
                <a:spcPct val="0"/>
              </a:spcBef>
              <a:spcAft>
                <a:spcPct val="0"/>
              </a:spcAft>
              <a:defRPr>
                <a:solidFill>
                  <a:schemeClr val="tx1"/>
                </a:solidFill>
                <a:latin typeface="Arial" charset="0"/>
              </a:defRPr>
            </a:lvl9pPr>
          </a:lstStyle>
          <a:p>
            <a:pPr eaLnBrk="1" hangingPunct="1"/>
            <a:fld id="{E56F8F3D-53F0-4616-A24C-55A2682F463B}" type="slidenum">
              <a:rPr lang="en-US"/>
              <a:pPr eaLnBrk="1" hangingPunct="1"/>
              <a:t>17</a:t>
            </a:fld>
            <a:endParaRPr lang="en-US"/>
          </a:p>
        </p:txBody>
      </p:sp>
      <p:sp>
        <p:nvSpPr>
          <p:cNvPr id="38915" name="Rectangle 2"/>
          <p:cNvSpPr>
            <a:spLocks noGrp="1" noRot="1" noChangeAspect="1" noChangeArrowheads="1" noTextEdit="1"/>
          </p:cNvSpPr>
          <p:nvPr>
            <p:ph type="sldImg"/>
          </p:nvPr>
        </p:nvSpPr>
        <p:spPr>
          <a:xfrm>
            <a:off x="1143000" y="685800"/>
            <a:ext cx="4573588" cy="3429000"/>
          </a:xfrm>
          <a:ln/>
        </p:spPr>
      </p:sp>
      <p:sp>
        <p:nvSpPr>
          <p:cNvPr id="38916"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3588"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a:t>It’s up to you where you want to give attribution, but wherever</a:t>
            </a:r>
            <a:r>
              <a:rPr lang="en-US" sz="1800" baseline="0" dirty="0"/>
              <a:t> you include it, we </a:t>
            </a:r>
            <a:r>
              <a:rPr lang="en-US" sz="1800" dirty="0"/>
              <a:t>recommend</a:t>
            </a:r>
            <a:r>
              <a:rPr lang="en-US" sz="1800" baseline="0" dirty="0"/>
              <a:t> including the following pieces of information. </a:t>
            </a:r>
            <a:endParaRPr lang="en-US" sz="180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sz="180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a:t>So we have a detailed</a:t>
            </a:r>
            <a:r>
              <a:rPr lang="en-US" sz="1800" baseline="0" dirty="0"/>
              <a:t> best practices for attribution guide with examples by medium.</a:t>
            </a:r>
          </a:p>
          <a:p>
            <a:r>
              <a:rPr lang="en-US" sz="1800" baseline="0" dirty="0"/>
              <a:t>But if you need a quick acronym to reference, we recommend using “TASL”– which stands for Title Author Source License. </a:t>
            </a:r>
          </a:p>
          <a:p>
            <a:r>
              <a:rPr lang="en-US" sz="1800" baseline="0" dirty="0"/>
              <a:t>TASL is even used with elementary aged children because it’s so easy to remember.</a:t>
            </a:r>
          </a:p>
          <a:p>
            <a:endParaRPr lang="en-US" sz="1800" baseline="0" dirty="0"/>
          </a:p>
          <a:p>
            <a:r>
              <a:rPr lang="en-US" sz="1800" baseline="0" dirty="0"/>
              <a:t>Title and Author are self-explanatory. </a:t>
            </a:r>
          </a:p>
          <a:p>
            <a:r>
              <a:rPr lang="en-US" sz="1800" baseline="0" dirty="0"/>
              <a:t>Source means link to the original work where you accessed it on the web; </a:t>
            </a:r>
          </a:p>
          <a:p>
            <a:r>
              <a:rPr lang="en-US" sz="1800" baseline="0" dirty="0"/>
              <a:t>and License means the name of and link to the license, for example CC BY or Creative Commons Attribution, and a link to the license as specified in your SGA.</a:t>
            </a:r>
          </a:p>
          <a:p>
            <a:endParaRPr lang="en-US" sz="1800" baseline="0" dirty="0"/>
          </a:p>
          <a:p>
            <a:r>
              <a:rPr lang="en-US" sz="1800" baseline="0" dirty="0"/>
              <a:t>The link is very important because that’s how people who don’t know what Creative Commons is know what they can and can’t do with a work.</a:t>
            </a:r>
          </a:p>
          <a:p>
            <a:endParaRPr lang="en-US" sz="1800" dirty="0"/>
          </a:p>
          <a:p>
            <a:endParaRPr lang="en-US" sz="1800" dirty="0"/>
          </a:p>
        </p:txBody>
      </p:sp>
      <p:sp>
        <p:nvSpPr>
          <p:cNvPr id="4" name="Slide Number Placeholder 3"/>
          <p:cNvSpPr>
            <a:spLocks noGrp="1"/>
          </p:cNvSpPr>
          <p:nvPr>
            <p:ph type="sldNum" sz="quarter" idx="10"/>
          </p:nvPr>
        </p:nvSpPr>
        <p:spPr/>
        <p:txBody>
          <a:bodyPr/>
          <a:lstStyle/>
          <a:p>
            <a:fld id="{89F0D3AB-7FF9-814E-93F2-9CB08391943E}" type="slidenum">
              <a:rPr lang="en-US" smtClean="0"/>
              <a:pPr/>
              <a:t>18</a:t>
            </a:fld>
            <a:endParaRPr lang="en-US"/>
          </a:p>
        </p:txBody>
      </p:sp>
    </p:spTree>
    <p:extLst>
      <p:ext uri="{BB962C8B-B14F-4D97-AF65-F5344CB8AC3E}">
        <p14:creationId xmlns:p14="http://schemas.microsoft.com/office/powerpoint/2010/main" val="39381923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xfrm>
            <a:off x="915042" y="4343693"/>
            <a:ext cx="5027916" cy="411392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solidFill>
                  <a:srgbClr val="000000"/>
                </a:solidFill>
              </a:rPr>
              <a:t>Copyrighted</a:t>
            </a:r>
            <a:r>
              <a:rPr lang="en-ZA" altLang="en-US"/>
              <a:t> diagrams and charts can be recreated using popular office applications such as PowerPoint, Excel, or Word.  This also allows the craetor to put their own spin on the media – maybe even making it better and improving their thinking about it</a:t>
            </a:r>
          </a:p>
          <a:p>
            <a:pPr eaLnBrk="1" hangingPunct="1"/>
            <a:endParaRPr lang="en-ZA" altLang="en-US"/>
          </a:p>
          <a:p>
            <a:pPr eaLnBrk="1" hangingPunct="1"/>
            <a:r>
              <a:rPr lang="en-ZA" altLang="en-US"/>
              <a:t>GoogleDocs and Gliffy are online diagram creation tools which are free and easy to use for diagram creation. </a:t>
            </a:r>
          </a:p>
        </p:txBody>
      </p:sp>
      <p:sp>
        <p:nvSpPr>
          <p:cNvPr id="52228" name="Slide Number Placeholder 3"/>
          <p:cNvSpPr txBox="1">
            <a:spLocks noGrp="1"/>
          </p:cNvSpPr>
          <p:nvPr/>
        </p:nvSpPr>
        <p:spPr bwMode="auto">
          <a:xfrm>
            <a:off x="3886522" y="8687385"/>
            <a:ext cx="2971478" cy="456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62BFDBCD-262F-4AA1-8C1C-E71D4BB4CBB6}" type="slidenum">
              <a:rPr lang="en-US" altLang="en-US" sz="1200">
                <a:latin typeface="Times New Roman" pitchFamily="18" charset="0"/>
              </a:rPr>
              <a:pPr algn="r" eaLnBrk="1" hangingPunct="1"/>
              <a:t>19</a:t>
            </a:fld>
            <a:endParaRPr lang="en-US" altLang="en-US" sz="120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noTextEdit="1"/>
          </p:cNvSpPr>
          <p:nvPr>
            <p:ph type="sldImg"/>
          </p:nvPr>
        </p:nvSpPr>
        <p:spPr bwMode="auto">
          <a:xfrm>
            <a:off x="1143000" y="685800"/>
            <a:ext cx="4573588"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c="http://schemas.openxmlformats.org/markup-compatibility/2006" xmlns:mv="urn:schemas-microsoft-com:mac:vml" xmlns:ma14="http://schemas.microsoft.com/office/mac/drawingml/2011/main" xmlns="" val="1"/>
            </a:ext>
          </a:extLst>
        </p:spPr>
      </p:sp>
      <p:sp>
        <p:nvSpPr>
          <p:cNvPr id="1044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c="http://schemas.openxmlformats.org/markup-compatibility/2006" xmlns:mv="urn:schemas-microsoft-com:mac:vml" xmlns:ma14="http://schemas.microsoft.com/office/mac/drawingml/2011/main" xmlns="" val="1"/>
            </a:ext>
          </a:extLst>
        </p:spPr>
        <p:txBody>
          <a:bodyPr/>
          <a:lstStyle/>
          <a:p>
            <a:r>
              <a:rPr lang="en-US" sz="1800" dirty="0">
                <a:latin typeface="Calibri" charset="0"/>
                <a:ea typeface="ＭＳ Ｐゴシック" charset="0"/>
                <a:cs typeface="ＭＳ Ｐゴシック" charset="0"/>
              </a:rPr>
              <a:t>There is no registration process to</a:t>
            </a:r>
            <a:r>
              <a:rPr lang="en-US" sz="1800" baseline="0" dirty="0">
                <a:latin typeface="Calibri" charset="0"/>
                <a:ea typeface="ＭＳ Ｐゴシック" charset="0"/>
                <a:cs typeface="ＭＳ Ｐゴシック" charset="0"/>
              </a:rPr>
              <a:t> CC license something. You simply have to add a notice to your work that it is under CC BY. </a:t>
            </a:r>
          </a:p>
          <a:p>
            <a:endParaRPr lang="en-US" sz="1800" baseline="0" dirty="0">
              <a:latin typeface="Calibri" charset="0"/>
              <a:ea typeface="ＭＳ Ｐゴシック" charset="0"/>
              <a:cs typeface="ＭＳ Ｐゴシック" charset="0"/>
            </a:endParaRPr>
          </a:p>
          <a:p>
            <a:r>
              <a:rPr lang="en-US" sz="1800" baseline="0" dirty="0">
                <a:latin typeface="Calibri" charset="0"/>
                <a:ea typeface="ＭＳ Ｐゴシック" charset="0"/>
                <a:cs typeface="ＭＳ Ｐゴシック" charset="0"/>
              </a:rPr>
              <a:t>And we’ve made it easy for you to do so through a tool we have developed..</a:t>
            </a:r>
            <a:endParaRPr lang="en-US" sz="1800" dirty="0">
              <a:latin typeface="Calibri" charset="0"/>
              <a:ea typeface="ＭＳ Ｐゴシック" charset="0"/>
              <a:cs typeface="ＭＳ Ｐゴシック" charset="0"/>
            </a:endParaRPr>
          </a:p>
        </p:txBody>
      </p:sp>
      <p:sp>
        <p:nvSpPr>
          <p:cNvPr id="1044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DCF72D7-7417-E745-AFF2-F200DD6D09F8}" type="slidenum">
              <a:rPr lang="en-US" sz="1200">
                <a:latin typeface="Calibri" charset="0"/>
              </a:rPr>
              <a:pPr eaLnBrk="1" hangingPunct="1"/>
              <a:t>20</a:t>
            </a:fld>
            <a:endParaRPr lang="en-US" sz="1200">
              <a:latin typeface="Calibri"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3588" cy="3429000"/>
          </a:xfrm>
        </p:spPr>
      </p:sp>
      <p:sp>
        <p:nvSpPr>
          <p:cNvPr id="3" name="Notes Placeholder 2"/>
          <p:cNvSpPr>
            <a:spLocks noGrp="1"/>
          </p:cNvSpPr>
          <p:nvPr>
            <p:ph type="body" idx="1"/>
          </p:nvPr>
        </p:nvSpPr>
        <p:spPr/>
        <p:txBody>
          <a:bodyPr/>
          <a:lstStyle/>
          <a:p>
            <a:r>
              <a:rPr lang="en-US" sz="1800" dirty="0"/>
              <a:t>If you go to this</a:t>
            </a:r>
            <a:r>
              <a:rPr lang="en-US" sz="1800" baseline="0" dirty="0"/>
              <a:t> web address, you’ll land on our license chooser tool.</a:t>
            </a:r>
            <a:endParaRPr lang="en-US" sz="1800" dirty="0"/>
          </a:p>
        </p:txBody>
      </p:sp>
      <p:sp>
        <p:nvSpPr>
          <p:cNvPr id="4" name="Slide Number Placeholder 3"/>
          <p:cNvSpPr>
            <a:spLocks noGrp="1"/>
          </p:cNvSpPr>
          <p:nvPr>
            <p:ph type="sldNum" sz="quarter" idx="10"/>
          </p:nvPr>
        </p:nvSpPr>
        <p:spPr/>
        <p:txBody>
          <a:bodyPr/>
          <a:lstStyle/>
          <a:p>
            <a:fld id="{89F0D3AB-7FF9-814E-93F2-9CB08391943E}" type="slidenum">
              <a:rPr lang="en-US" smtClean="0"/>
              <a:pPr/>
              <a:t>21</a:t>
            </a:fld>
            <a:endParaRPr lang="en-US"/>
          </a:p>
        </p:txBody>
      </p:sp>
    </p:spTree>
    <p:extLst>
      <p:ext uri="{BB962C8B-B14F-4D97-AF65-F5344CB8AC3E}">
        <p14:creationId xmlns:p14="http://schemas.microsoft.com/office/powerpoint/2010/main" val="17288850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3588" cy="3429000"/>
          </a:xfrm>
        </p:spPr>
      </p:sp>
      <p:sp>
        <p:nvSpPr>
          <p:cNvPr id="3" name="Notes Placeholder 2"/>
          <p:cNvSpPr>
            <a:spLocks noGrp="1"/>
          </p:cNvSpPr>
          <p:nvPr>
            <p:ph type="body" idx="1"/>
          </p:nvPr>
        </p:nvSpPr>
        <p:spPr/>
        <p:txBody>
          <a:bodyPr/>
          <a:lstStyle/>
          <a:p>
            <a:r>
              <a:rPr lang="en-US" sz="1800" dirty="0"/>
              <a:t>The first box asks you what permissions you want to allow. Because you already know what license you want to use, you don’t have to change anything</a:t>
            </a:r>
            <a:r>
              <a:rPr lang="en-US" sz="1800" baseline="0" dirty="0"/>
              <a:t> here. The default license chosen is the CC BY license. </a:t>
            </a:r>
          </a:p>
          <a:p>
            <a:endParaRPr lang="en-US" sz="1800" baseline="0" dirty="0"/>
          </a:p>
          <a:p>
            <a:r>
              <a:rPr lang="en-US" sz="1800" baseline="0" dirty="0"/>
              <a:t>One thing you might notice for the more detail oriented among you is that the default license is 4.0, whereas the SGA specifies CC BY 3.0.</a:t>
            </a:r>
          </a:p>
          <a:p>
            <a:endParaRPr lang="en-US" sz="1800" baseline="0" dirty="0"/>
          </a:p>
          <a:p>
            <a:r>
              <a:rPr lang="en-US" sz="1800" baseline="0" dirty="0"/>
              <a:t>4.0 is simply the upgraded version of the same CC BY license. You only have to worry about this if you want to…</a:t>
            </a:r>
            <a:endParaRPr lang="en-US" sz="1800" dirty="0"/>
          </a:p>
        </p:txBody>
      </p:sp>
      <p:sp>
        <p:nvSpPr>
          <p:cNvPr id="4" name="Slide Number Placeholder 3"/>
          <p:cNvSpPr>
            <a:spLocks noGrp="1"/>
          </p:cNvSpPr>
          <p:nvPr>
            <p:ph type="sldNum" sz="quarter" idx="10"/>
          </p:nvPr>
        </p:nvSpPr>
        <p:spPr/>
        <p:txBody>
          <a:bodyPr/>
          <a:lstStyle/>
          <a:p>
            <a:fld id="{89F0D3AB-7FF9-814E-93F2-9CB08391943E}" type="slidenum">
              <a:rPr lang="en-US" smtClean="0"/>
              <a:pPr/>
              <a:t>22</a:t>
            </a:fld>
            <a:endParaRPr lang="en-US"/>
          </a:p>
        </p:txBody>
      </p:sp>
    </p:spTree>
    <p:extLst>
      <p:ext uri="{BB962C8B-B14F-4D97-AF65-F5344CB8AC3E}">
        <p14:creationId xmlns:p14="http://schemas.microsoft.com/office/powerpoint/2010/main" val="17691756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3588" cy="3429000"/>
          </a:xfrm>
        </p:spPr>
      </p:sp>
      <p:sp>
        <p:nvSpPr>
          <p:cNvPr id="3" name="Notes Placeholder 2"/>
          <p:cNvSpPr>
            <a:spLocks noGrp="1"/>
          </p:cNvSpPr>
          <p:nvPr>
            <p:ph type="body" idx="1"/>
          </p:nvPr>
        </p:nvSpPr>
        <p:spPr/>
        <p:txBody>
          <a:bodyPr/>
          <a:lstStyle/>
          <a:p>
            <a:r>
              <a:rPr lang="en-US" sz="1800" dirty="0"/>
              <a:t>Just</a:t>
            </a:r>
            <a:r>
              <a:rPr lang="en-US" sz="1800" baseline="0" dirty="0"/>
              <a:t> click on the link that reads “Looking for earlier license versions..” and it will take you to the 3.0 version of CC BY.</a:t>
            </a:r>
            <a:endParaRPr lang="en-US" sz="1800" dirty="0"/>
          </a:p>
        </p:txBody>
      </p:sp>
      <p:sp>
        <p:nvSpPr>
          <p:cNvPr id="4" name="Slide Number Placeholder 3"/>
          <p:cNvSpPr>
            <a:spLocks noGrp="1"/>
          </p:cNvSpPr>
          <p:nvPr>
            <p:ph type="sldNum" sz="quarter" idx="10"/>
          </p:nvPr>
        </p:nvSpPr>
        <p:spPr/>
        <p:txBody>
          <a:bodyPr/>
          <a:lstStyle/>
          <a:p>
            <a:fld id="{89F0D3AB-7FF9-814E-93F2-9CB08391943E}" type="slidenum">
              <a:rPr lang="en-US" smtClean="0"/>
              <a:pPr/>
              <a:t>23</a:t>
            </a:fld>
            <a:endParaRPr lang="en-US"/>
          </a:p>
        </p:txBody>
      </p:sp>
    </p:spTree>
    <p:extLst>
      <p:ext uri="{BB962C8B-B14F-4D97-AF65-F5344CB8AC3E}">
        <p14:creationId xmlns:p14="http://schemas.microsoft.com/office/powerpoint/2010/main" val="557616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3588" cy="3429000"/>
          </a:xfrm>
        </p:spPr>
      </p:sp>
      <p:sp>
        <p:nvSpPr>
          <p:cNvPr id="3" name="Notes Placeholder 2"/>
          <p:cNvSpPr>
            <a:spLocks noGrp="1"/>
          </p:cNvSpPr>
          <p:nvPr>
            <p:ph type="body" idx="1"/>
          </p:nvPr>
        </p:nvSpPr>
        <p:spPr/>
        <p:txBody>
          <a:bodyPr/>
          <a:lstStyle/>
          <a:p>
            <a:r>
              <a:rPr lang="en-US" sz="1800" dirty="0"/>
              <a:t>We</a:t>
            </a:r>
            <a:r>
              <a:rPr lang="en-US" sz="1800" baseline="0" dirty="0"/>
              <a:t> work to do this because it’s not always so easy, legal, or scalable when it comes to copyright law, which governs how you can share copies of content both on and offline.</a:t>
            </a:r>
            <a:endParaRPr lang="en-US" sz="1800" dirty="0"/>
          </a:p>
        </p:txBody>
      </p:sp>
      <p:sp>
        <p:nvSpPr>
          <p:cNvPr id="4" name="Slide Number Placeholder 3"/>
          <p:cNvSpPr>
            <a:spLocks noGrp="1"/>
          </p:cNvSpPr>
          <p:nvPr>
            <p:ph type="sldNum" sz="quarter" idx="10"/>
          </p:nvPr>
        </p:nvSpPr>
        <p:spPr/>
        <p:txBody>
          <a:bodyPr/>
          <a:lstStyle/>
          <a:p>
            <a:fld id="{89F0D3AB-7FF9-814E-93F2-9CB08391943E}" type="slidenum">
              <a:rPr lang="en-US" smtClean="0"/>
              <a:pPr/>
              <a:t>5</a:t>
            </a:fld>
            <a:endParaRPr lang="en-US"/>
          </a:p>
        </p:txBody>
      </p:sp>
    </p:spTree>
    <p:extLst>
      <p:ext uri="{BB962C8B-B14F-4D97-AF65-F5344CB8AC3E}">
        <p14:creationId xmlns:p14="http://schemas.microsoft.com/office/powerpoint/2010/main" val="34041274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noTextEdit="1"/>
          </p:cNvSpPr>
          <p:nvPr>
            <p:ph type="sldImg"/>
          </p:nvPr>
        </p:nvSpPr>
        <p:spPr bwMode="auto">
          <a:xfrm>
            <a:off x="1143000" y="685800"/>
            <a:ext cx="4573588"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c="http://schemas.openxmlformats.org/markup-compatibility/2006" xmlns:mv="urn:schemas-microsoft-com:mac:vml" xmlns:ma14="http://schemas.microsoft.com/office/mac/drawingml/2011/main" xmlns="" val="1"/>
            </a:ext>
          </a:extLst>
        </p:spPr>
      </p:sp>
      <p:sp>
        <p:nvSpPr>
          <p:cNvPr id="108546"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defRPr/>
            </a:pPr>
            <a:r>
              <a:rPr lang="en-US" sz="1800" dirty="0">
                <a:solidFill>
                  <a:srgbClr val="000000"/>
                </a:solidFill>
                <a:latin typeface="Lucida Grande" charset="0"/>
                <a:ea typeface="ＭＳ Ｐゴシック" charset="0"/>
                <a:cs typeface="Lucida Grande" charset="0"/>
                <a:sym typeface="Lucida Grande" charset="0"/>
              </a:rPr>
              <a:t>Regardless of whether you choose 3.0 or 4.0, remember that you</a:t>
            </a:r>
            <a:r>
              <a:rPr lang="en-US" sz="1800" baseline="0" dirty="0">
                <a:solidFill>
                  <a:srgbClr val="000000"/>
                </a:solidFill>
                <a:latin typeface="Lucida Grande" charset="0"/>
                <a:ea typeface="ＭＳ Ｐゴシック" charset="0"/>
                <a:cs typeface="Lucida Grande" charset="0"/>
                <a:sym typeface="Lucida Grande" charset="0"/>
              </a:rPr>
              <a:t> don’t have to change the first box because the default setting will always be CC BY for both versions.</a:t>
            </a:r>
          </a:p>
          <a:p>
            <a:pPr eaLnBrk="1" hangingPunct="1">
              <a:defRPr/>
            </a:pPr>
            <a:endParaRPr lang="en-US" sz="1800" dirty="0">
              <a:solidFill>
                <a:srgbClr val="000000"/>
              </a:solidFill>
              <a:latin typeface="Lucida Grande" charset="0"/>
              <a:ea typeface="ＭＳ Ｐゴシック" charset="0"/>
              <a:cs typeface="Lucida Grande" charset="0"/>
              <a:sym typeface="Lucida Grande" charset="0"/>
            </a:endParaRPr>
          </a:p>
          <a:p>
            <a:pPr eaLnBrk="1" hangingPunct="1">
              <a:defRPr/>
            </a:pPr>
            <a:r>
              <a:rPr lang="en-US" sz="1800" dirty="0">
                <a:solidFill>
                  <a:srgbClr val="000000"/>
                </a:solidFill>
                <a:latin typeface="Lucida Grande" charset="0"/>
                <a:ea typeface="ＭＳ Ｐゴシック" charset="0"/>
                <a:cs typeface="Lucida Grande" charset="0"/>
                <a:sym typeface="Lucida Grande" charset="0"/>
              </a:rPr>
              <a:t>This means that you</a:t>
            </a:r>
            <a:r>
              <a:rPr lang="en-US" sz="1800" baseline="0" dirty="0">
                <a:solidFill>
                  <a:srgbClr val="000000"/>
                </a:solidFill>
                <a:latin typeface="Lucida Grande" charset="0"/>
                <a:ea typeface="ＭＳ Ｐゴシック" charset="0"/>
                <a:cs typeface="Lucida Grande" charset="0"/>
                <a:sym typeface="Lucida Grande" charset="0"/>
              </a:rPr>
              <a:t> want to leave it at “Yes” for the two questions in the first box, so:</a:t>
            </a:r>
          </a:p>
          <a:p>
            <a:pPr eaLnBrk="1" hangingPunct="1">
              <a:defRPr/>
            </a:pPr>
            <a:endParaRPr lang="en-US" sz="1800" dirty="0">
              <a:solidFill>
                <a:srgbClr val="000000"/>
              </a:solidFill>
              <a:latin typeface="Lucida Grande" charset="0"/>
              <a:ea typeface="ＭＳ Ｐゴシック" charset="0"/>
              <a:cs typeface="Lucida Grande" charset="0"/>
              <a:sym typeface="Lucida Grande" charset="0"/>
            </a:endParaRPr>
          </a:p>
          <a:p>
            <a:pPr eaLnBrk="1" hangingPunct="1">
              <a:defRPr/>
            </a:pPr>
            <a:r>
              <a:rPr lang="en-US" sz="1800" dirty="0">
                <a:solidFill>
                  <a:srgbClr val="000000"/>
                </a:solidFill>
                <a:latin typeface="Lucida Grande" charset="0"/>
                <a:ea typeface="ＭＳ Ｐゴシック" charset="0"/>
                <a:cs typeface="Lucida Grande" charset="0"/>
                <a:sym typeface="Lucida Grande" charset="0"/>
              </a:rPr>
              <a:t>Yes – to allow modifications,</a:t>
            </a:r>
            <a:r>
              <a:rPr lang="en-US" sz="1800" baseline="0" dirty="0">
                <a:solidFill>
                  <a:srgbClr val="000000"/>
                </a:solidFill>
                <a:latin typeface="Lucida Grande" charset="0"/>
                <a:ea typeface="ＭＳ Ｐゴシック" charset="0"/>
                <a:cs typeface="Lucida Grande" charset="0"/>
                <a:sym typeface="Lucida Grande" charset="0"/>
              </a:rPr>
              <a:t> since the </a:t>
            </a:r>
            <a:r>
              <a:rPr lang="en-US" sz="1800" dirty="0">
                <a:solidFill>
                  <a:srgbClr val="000000"/>
                </a:solidFill>
                <a:latin typeface="Lucida Grande" charset="0"/>
                <a:ea typeface="ＭＳ Ｐゴシック" charset="0"/>
                <a:cs typeface="Lucida Grande" charset="0"/>
                <a:sym typeface="Lucida Grande" charset="0"/>
              </a:rPr>
              <a:t>CC By license allows modifications.</a:t>
            </a:r>
          </a:p>
          <a:p>
            <a:pPr eaLnBrk="1" hangingPunct="1">
              <a:defRPr/>
            </a:pPr>
            <a:r>
              <a:rPr lang="en-US" sz="1800" dirty="0">
                <a:solidFill>
                  <a:srgbClr val="000000"/>
                </a:solidFill>
                <a:latin typeface="Lucida Grande" charset="0"/>
                <a:ea typeface="ＭＳ Ｐゴシック" charset="0"/>
                <a:cs typeface="Lucida Grande" charset="0"/>
                <a:sym typeface="Lucida Grande" charset="0"/>
              </a:rPr>
              <a:t>Yes – to allow commercial uses, since</a:t>
            </a:r>
            <a:r>
              <a:rPr lang="en-US" sz="1800" baseline="0" dirty="0">
                <a:solidFill>
                  <a:srgbClr val="000000"/>
                </a:solidFill>
                <a:latin typeface="Lucida Grande" charset="0"/>
                <a:ea typeface="ＭＳ Ｐゴシック" charset="0"/>
                <a:cs typeface="Lucida Grande" charset="0"/>
                <a:sym typeface="Lucida Grande" charset="0"/>
              </a:rPr>
              <a:t> t</a:t>
            </a:r>
            <a:r>
              <a:rPr lang="en-US" sz="1800" dirty="0">
                <a:solidFill>
                  <a:srgbClr val="000000"/>
                </a:solidFill>
                <a:latin typeface="Lucida Grande" charset="0"/>
                <a:ea typeface="ＭＳ Ｐゴシック" charset="0"/>
                <a:cs typeface="Lucida Grande" charset="0"/>
                <a:sym typeface="Lucida Grande" charset="0"/>
              </a:rPr>
              <a:t>he CC BY license allows commercial uses. </a:t>
            </a:r>
          </a:p>
          <a:p>
            <a:pPr eaLnBrk="1" hangingPunct="1">
              <a:defRPr/>
            </a:pPr>
            <a:r>
              <a:rPr lang="en-US" sz="1800" dirty="0">
                <a:solidFill>
                  <a:srgbClr val="000000"/>
                </a:solidFill>
                <a:latin typeface="Lucida Grande" charset="0"/>
                <a:ea typeface="ＭＳ Ｐゴシック" charset="0"/>
                <a:cs typeface="Lucida Grande" charset="0"/>
                <a:sym typeface="Lucida Grande" charset="0"/>
              </a:rPr>
              <a:t>Ignore the License jurisdiction</a:t>
            </a:r>
            <a:r>
              <a:rPr lang="en-US" sz="1800" baseline="0" dirty="0">
                <a:solidFill>
                  <a:srgbClr val="000000"/>
                </a:solidFill>
                <a:latin typeface="Lucida Grande" charset="0"/>
                <a:ea typeface="ＭＳ Ｐゴシック" charset="0"/>
                <a:cs typeface="Lucida Grande" charset="0"/>
                <a:sym typeface="Lucida Grande" charset="0"/>
              </a:rPr>
              <a:t> field because</a:t>
            </a:r>
            <a:r>
              <a:rPr lang="en-US" sz="1800" dirty="0">
                <a:solidFill>
                  <a:srgbClr val="000000"/>
                </a:solidFill>
                <a:latin typeface="Lucida Grande" charset="0"/>
                <a:ea typeface="ＭＳ Ｐゴシック" charset="0"/>
                <a:cs typeface="Lucida Grande" charset="0"/>
                <a:sym typeface="Lucida Grande" charset="0"/>
              </a:rPr>
              <a:t> the default setting – international – is the one you want. International</a:t>
            </a:r>
            <a:r>
              <a:rPr lang="en-US" sz="1800" baseline="0" dirty="0">
                <a:solidFill>
                  <a:srgbClr val="000000"/>
                </a:solidFill>
                <a:latin typeface="Lucida Grande" charset="0"/>
                <a:ea typeface="ＭＳ Ｐゴシック" charset="0"/>
                <a:cs typeface="Lucida Grande" charset="0"/>
                <a:sym typeface="Lucida Grande" charset="0"/>
              </a:rPr>
              <a:t> is the same as </a:t>
            </a:r>
            <a:r>
              <a:rPr lang="en-US" sz="1800" baseline="0" dirty="0" err="1">
                <a:solidFill>
                  <a:srgbClr val="000000"/>
                </a:solidFill>
                <a:latin typeface="Lucida Grande" charset="0"/>
                <a:ea typeface="ＭＳ Ｐゴシック" charset="0"/>
                <a:cs typeface="Lucida Grande" charset="0"/>
                <a:sym typeface="Lucida Grande" charset="0"/>
              </a:rPr>
              <a:t>unported</a:t>
            </a:r>
            <a:r>
              <a:rPr lang="en-US" sz="1800" baseline="0" dirty="0">
                <a:solidFill>
                  <a:srgbClr val="000000"/>
                </a:solidFill>
                <a:latin typeface="Lucida Grande" charset="0"/>
                <a:ea typeface="ＭＳ Ｐゴシック" charset="0"/>
                <a:cs typeface="Lucida Grande" charset="0"/>
                <a:sym typeface="Lucida Grande" charset="0"/>
              </a:rPr>
              <a:t>; it</a:t>
            </a:r>
            <a:r>
              <a:rPr lang="en-US" sz="1800" dirty="0">
                <a:solidFill>
                  <a:srgbClr val="000000"/>
                </a:solidFill>
                <a:latin typeface="Lucida Grande" charset="0"/>
                <a:ea typeface="ＭＳ Ｐゴシック" charset="0"/>
                <a:cs typeface="Lucida Grande" charset="0"/>
                <a:sym typeface="Lucida Grande" charset="0"/>
              </a:rPr>
              <a:t> is the license specified in the SGA.</a:t>
            </a:r>
          </a:p>
          <a:p>
            <a:pPr eaLnBrk="1" hangingPunct="1">
              <a:defRPr/>
            </a:pPr>
            <a:endParaRPr lang="en-US" sz="1800" dirty="0">
              <a:solidFill>
                <a:srgbClr val="000000"/>
              </a:solidFill>
              <a:latin typeface="Lucida Grande" charset="0"/>
              <a:ea typeface="ＭＳ Ｐゴシック" charset="0"/>
              <a:cs typeface="Lucida Grande" charset="0"/>
              <a:sym typeface="Lucida Grande" charset="0"/>
            </a:endParaRPr>
          </a:p>
          <a:p>
            <a:pPr eaLnBrk="1" hangingPunct="1">
              <a:defRPr/>
            </a:pPr>
            <a:r>
              <a:rPr lang="en-US" sz="1800" dirty="0">
                <a:solidFill>
                  <a:srgbClr val="000000"/>
                </a:solidFill>
                <a:latin typeface="Lucida Grande" charset="0"/>
                <a:ea typeface="ＭＳ Ｐゴシック" charset="0"/>
                <a:cs typeface="Lucida Grande" charset="0"/>
                <a:sym typeface="Lucida Grande" charset="0"/>
              </a:rPr>
              <a:t>To the right you’ll see that you’ve selected the CC BY license without having to do anything!</a:t>
            </a:r>
          </a:p>
          <a:p>
            <a:pPr eaLnBrk="1" hangingPunct="1">
              <a:defRPr/>
            </a:pPr>
            <a:r>
              <a:rPr lang="en-US" sz="1800" dirty="0">
                <a:solidFill>
                  <a:srgbClr val="000000"/>
                </a:solidFill>
                <a:latin typeface="Lucida Grande" charset="0"/>
                <a:ea typeface="ＭＳ Ｐゴシック" charset="0"/>
                <a:cs typeface="Lucida Grande" charset="0"/>
                <a:sym typeface="Lucida Grande" charset="0"/>
              </a:rPr>
              <a:t>Then follow the arrow to the bottom, where it says Have a web page?</a:t>
            </a:r>
          </a:p>
          <a:p>
            <a:pPr eaLnBrk="1" hangingPunct="1">
              <a:defRPr/>
            </a:pPr>
            <a:endParaRPr lang="en-US" sz="1800" dirty="0">
              <a:solidFill>
                <a:srgbClr val="000000"/>
              </a:solidFill>
              <a:latin typeface="Lucida Grande" charset="0"/>
              <a:ea typeface="ＭＳ Ｐゴシック" charset="0"/>
              <a:cs typeface="Lucida Grande" charset="0"/>
              <a:sym typeface="Lucida Grande" charset="0"/>
            </a:endParaRPr>
          </a:p>
          <a:p>
            <a:pPr eaLnBrk="1" hangingPunct="1">
              <a:defRPr/>
            </a:pPr>
            <a:r>
              <a:rPr lang="en-US" sz="1800" dirty="0">
                <a:solidFill>
                  <a:srgbClr val="000000"/>
                </a:solidFill>
                <a:latin typeface="Lucida Grande" charset="0"/>
                <a:ea typeface="ＭＳ Ｐゴシック" charset="0"/>
                <a:cs typeface="Lucida Grande" charset="0"/>
                <a:sym typeface="Lucida Grande" charset="0"/>
              </a:rPr>
              <a:t>And that’s where the automatic machine-readable code is that we mentioned earlier as</a:t>
            </a:r>
            <a:r>
              <a:rPr lang="en-US" sz="1800" baseline="0" dirty="0">
                <a:solidFill>
                  <a:srgbClr val="000000"/>
                </a:solidFill>
                <a:latin typeface="Lucida Grande" charset="0"/>
                <a:ea typeface="ＭＳ Ｐゴシック" charset="0"/>
                <a:cs typeface="Lucida Grande" charset="0"/>
                <a:sym typeface="Lucida Grande" charset="0"/>
              </a:rPr>
              <a:t> part of the 3 layer license design</a:t>
            </a:r>
            <a:r>
              <a:rPr lang="en-US" sz="1800" dirty="0">
                <a:solidFill>
                  <a:srgbClr val="000000"/>
                </a:solidFill>
                <a:latin typeface="Lucida Grande" charset="0"/>
                <a:ea typeface="ＭＳ Ｐゴシック" charset="0"/>
                <a:cs typeface="Lucida Grande" charset="0"/>
                <a:sym typeface="Lucida Grande" charset="0"/>
              </a:rPr>
              <a:t>. It’s there for you to copy and paste. On the webpage where you will be hosting your materials, copy and paste this code into the page’s editing interface. If you have no idea how to do this, don’t worry – you’re probably not going to be the one in charge of editing your project’s website. Simply send the person who will be in charge of that to this tool.</a:t>
            </a:r>
            <a:r>
              <a:rPr lang="en-US" sz="1800" baseline="0" dirty="0">
                <a:solidFill>
                  <a:srgbClr val="000000"/>
                </a:solidFill>
                <a:latin typeface="Lucida Grande" charset="0"/>
                <a:ea typeface="ＭＳ Ｐゴシック" charset="0"/>
                <a:cs typeface="Lucida Grande" charset="0"/>
                <a:sym typeface="Lucida Grande" charset="0"/>
              </a:rPr>
              <a:t> </a:t>
            </a:r>
          </a:p>
          <a:p>
            <a:pPr eaLnBrk="1" hangingPunct="1">
              <a:defRPr/>
            </a:pPr>
            <a:endParaRPr lang="en-US" sz="1800" baseline="0" dirty="0">
              <a:solidFill>
                <a:srgbClr val="000000"/>
              </a:solidFill>
              <a:latin typeface="Lucida Grande" charset="0"/>
              <a:ea typeface="ＭＳ Ｐゴシック" charset="0"/>
              <a:cs typeface="Lucida Grande" charset="0"/>
              <a:sym typeface="Lucida Grande" charset="0"/>
            </a:endParaRPr>
          </a:p>
          <a:p>
            <a:pPr eaLnBrk="1" hangingPunct="1">
              <a:defRPr/>
            </a:pPr>
            <a:r>
              <a:rPr lang="en-US" sz="1800" dirty="0">
                <a:solidFill>
                  <a:srgbClr val="000000"/>
                </a:solidFill>
                <a:latin typeface="Lucida Grande" charset="0"/>
                <a:ea typeface="ＭＳ Ｐゴシック" charset="0"/>
                <a:cs typeface="Lucida Grande" charset="0"/>
                <a:sym typeface="Lucida Grande" charset="0"/>
              </a:rPr>
              <a:t>If they have any questions,</a:t>
            </a:r>
            <a:r>
              <a:rPr lang="en-US" sz="1800" baseline="0" dirty="0">
                <a:solidFill>
                  <a:srgbClr val="000000"/>
                </a:solidFill>
                <a:latin typeface="Lucida Grande" charset="0"/>
                <a:ea typeface="ＭＳ Ｐゴシック" charset="0"/>
                <a:cs typeface="Lucida Grande" charset="0"/>
                <a:sym typeface="Lucida Grande" charset="0"/>
              </a:rPr>
              <a:t> myself and others on the Creative Commons team </a:t>
            </a:r>
            <a:r>
              <a:rPr lang="en-US" sz="1800" dirty="0">
                <a:solidFill>
                  <a:srgbClr val="000000"/>
                </a:solidFill>
                <a:latin typeface="Lucida Grande" charset="0"/>
                <a:ea typeface="ＭＳ Ｐゴシック" charset="0"/>
                <a:cs typeface="Lucida Grande" charset="0"/>
                <a:sym typeface="Lucida Grande" charset="0"/>
              </a:rPr>
              <a:t>will work with them directly to get it on your website.</a:t>
            </a:r>
          </a:p>
        </p:txBody>
      </p:sp>
      <p:sp>
        <p:nvSpPr>
          <p:cNvPr id="1085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E92099B-5784-9643-B22B-06B082BD1FD1}" type="slidenum">
              <a:rPr lang="en-US" sz="1200">
                <a:latin typeface="Calibri" charset="0"/>
              </a:rPr>
              <a:pPr eaLnBrk="1" hangingPunct="1"/>
              <a:t>24</a:t>
            </a:fld>
            <a:endParaRPr lang="en-US" sz="1200">
              <a:latin typeface="Calibri"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3588"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a:latin typeface="Calibri" charset="0"/>
                <a:ea typeface="ＭＳ Ｐゴシック" charset="0"/>
                <a:cs typeface="ＭＳ Ｐゴシック" charset="0"/>
              </a:rPr>
              <a:t>Once you copy and paste the code into your web page, the page will automatically display this CC BY license symbol</a:t>
            </a:r>
            <a:r>
              <a:rPr lang="en-US" sz="1800" baseline="0" dirty="0">
                <a:latin typeface="Calibri" charset="0"/>
                <a:ea typeface="ＭＳ Ｐゴシック" charset="0"/>
                <a:cs typeface="ＭＳ Ｐゴシック" charset="0"/>
              </a:rPr>
              <a:t> </a:t>
            </a:r>
            <a:r>
              <a:rPr lang="en-US" sz="1800" dirty="0">
                <a:latin typeface="Calibri" charset="0"/>
                <a:ea typeface="ＭＳ Ｐゴシック" charset="0"/>
                <a:cs typeface="ＭＳ Ｐゴシック" charset="0"/>
              </a:rPr>
              <a:t>and text. The license symbol</a:t>
            </a:r>
            <a:r>
              <a:rPr lang="en-US" sz="1800" baseline="0" dirty="0">
                <a:latin typeface="Calibri" charset="0"/>
                <a:ea typeface="ＭＳ Ｐゴシック" charset="0"/>
                <a:cs typeface="ＭＳ Ｐゴシック" charset="0"/>
              </a:rPr>
              <a:t> and text </a:t>
            </a:r>
            <a:r>
              <a:rPr lang="en-US" sz="1800" dirty="0">
                <a:latin typeface="Calibri" charset="0"/>
                <a:ea typeface="ＭＳ Ｐゴシック" charset="0"/>
                <a:cs typeface="ＭＳ Ｐゴシック" charset="0"/>
              </a:rPr>
              <a:t>are automatically hyperlinked to the license deed that I showed you earlier.</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800" dirty="0">
              <a:latin typeface="Calibri" charset="0"/>
              <a:ea typeface="ＭＳ Ｐゴシック" charset="0"/>
              <a:cs typeface="ＭＳ Ｐゴシック"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a:latin typeface="Calibri" charset="0"/>
                <a:ea typeface="ＭＳ Ｐゴシック" charset="0"/>
                <a:cs typeface="ＭＳ Ｐゴシック" charset="0"/>
              </a:rPr>
              <a:t>Now, you</a:t>
            </a:r>
            <a:r>
              <a:rPr lang="en-US" sz="1800" baseline="0" dirty="0">
                <a:latin typeface="Calibri" charset="0"/>
                <a:ea typeface="ＭＳ Ｐゴシック" charset="0"/>
                <a:cs typeface="ＭＳ Ｐゴシック" charset="0"/>
              </a:rPr>
              <a:t> can see here that the language is pretty generic – “this work is licensed under a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800" baseline="0" dirty="0">
              <a:latin typeface="Calibri" charset="0"/>
              <a:ea typeface="ＭＳ Ｐゴシック" charset="0"/>
              <a:cs typeface="ＭＳ Ｐゴシック"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800" baseline="0" dirty="0">
                <a:latin typeface="Calibri" charset="0"/>
                <a:ea typeface="ＭＳ Ｐゴシック" charset="0"/>
                <a:cs typeface="ＭＳ Ｐゴシック" charset="0"/>
              </a:rPr>
              <a:t>You can always change that up if you want to reflect the specifics of your consortium or college.</a:t>
            </a:r>
            <a:endParaRPr lang="en-US" sz="1800" dirty="0"/>
          </a:p>
        </p:txBody>
      </p:sp>
      <p:sp>
        <p:nvSpPr>
          <p:cNvPr id="4" name="Slide Number Placeholder 3"/>
          <p:cNvSpPr>
            <a:spLocks noGrp="1"/>
          </p:cNvSpPr>
          <p:nvPr>
            <p:ph type="sldNum" sz="quarter" idx="10"/>
          </p:nvPr>
        </p:nvSpPr>
        <p:spPr/>
        <p:txBody>
          <a:bodyPr/>
          <a:lstStyle/>
          <a:p>
            <a:fld id="{89F0D3AB-7FF9-814E-93F2-9CB08391943E}" type="slidenum">
              <a:rPr lang="en-US" smtClean="0"/>
              <a:pPr/>
              <a:t>25</a:t>
            </a:fld>
            <a:endParaRPr lang="en-US"/>
          </a:p>
        </p:txBody>
      </p:sp>
    </p:spTree>
    <p:extLst>
      <p:ext uri="{BB962C8B-B14F-4D97-AF65-F5344CB8AC3E}">
        <p14:creationId xmlns:p14="http://schemas.microsoft.com/office/powerpoint/2010/main" val="21080283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3588" cy="3429000"/>
          </a:xfrm>
        </p:spPr>
      </p:sp>
      <p:sp>
        <p:nvSpPr>
          <p:cNvPr id="3" name="Notes Placeholder 2"/>
          <p:cNvSpPr>
            <a:spLocks noGrp="1"/>
          </p:cNvSpPr>
          <p:nvPr>
            <p:ph type="body" idx="1"/>
          </p:nvPr>
        </p:nvSpPr>
        <p:spPr/>
        <p:txBody>
          <a:bodyPr/>
          <a:lstStyle/>
          <a:p>
            <a:pPr marL="0" indent="0">
              <a:buFontTx/>
              <a:buNone/>
            </a:pPr>
            <a:r>
              <a:rPr lang="en-US" altLang="en-US" sz="1200" b="1" dirty="0">
                <a:solidFill>
                  <a:schemeClr val="tx1"/>
                </a:solidFill>
              </a:rPr>
              <a:t>Paul Stacey</a:t>
            </a:r>
            <a:br>
              <a:rPr lang="en-US" altLang="en-US" sz="1200" dirty="0">
                <a:solidFill>
                  <a:schemeClr val="tx1"/>
                </a:solidFill>
              </a:rPr>
            </a:br>
            <a:r>
              <a:rPr lang="en-US" altLang="en-US" sz="1200" dirty="0">
                <a:solidFill>
                  <a:schemeClr val="tx1"/>
                </a:solidFill>
              </a:rPr>
              <a:t>Creative Commons</a:t>
            </a:r>
            <a:endParaRPr lang="en-US" altLang="en-US" sz="1200" dirty="0">
              <a:solidFill>
                <a:schemeClr val="bg1"/>
              </a:solidFill>
            </a:endParaRPr>
          </a:p>
          <a:p>
            <a:pPr marL="0" indent="0">
              <a:buFontTx/>
              <a:buNone/>
            </a:pPr>
            <a:r>
              <a:rPr lang="en-US" altLang="en-US" sz="1200" dirty="0">
                <a:solidFill>
                  <a:schemeClr val="tx1"/>
                </a:solidFill>
              </a:rPr>
              <a:t>web site: http://creativecommons.org </a:t>
            </a:r>
            <a:br>
              <a:rPr lang="en-US" altLang="en-US" sz="1200" dirty="0">
                <a:solidFill>
                  <a:schemeClr val="tx1"/>
                </a:solidFill>
              </a:rPr>
            </a:br>
            <a:r>
              <a:rPr lang="en-US" altLang="en-US" sz="1200" dirty="0">
                <a:solidFill>
                  <a:schemeClr val="tx1"/>
                </a:solidFill>
              </a:rPr>
              <a:t>e-mail: pstacey@creativecommons.org</a:t>
            </a:r>
            <a:br>
              <a:rPr lang="en-US" altLang="en-US" sz="1200" dirty="0">
                <a:solidFill>
                  <a:schemeClr val="tx1"/>
                </a:solidFill>
              </a:rPr>
            </a:br>
            <a:r>
              <a:rPr lang="en-US" altLang="en-US" sz="1200" dirty="0">
                <a:solidFill>
                  <a:schemeClr val="tx1"/>
                </a:solidFill>
              </a:rPr>
              <a:t>blog: http://edtechfrontier.com</a:t>
            </a:r>
          </a:p>
          <a:p>
            <a:pPr marL="0" indent="0">
              <a:buFontTx/>
              <a:buNone/>
            </a:pPr>
            <a:r>
              <a:rPr lang="en-US" altLang="en-US" sz="1200" dirty="0">
                <a:solidFill>
                  <a:schemeClr val="tx1"/>
                </a:solidFill>
              </a:rPr>
              <a:t>presentation slides: http://www.slideshare.net/Paul_Stacey </a:t>
            </a:r>
          </a:p>
          <a:p>
            <a:pPr marL="0" indent="0">
              <a:buFontTx/>
              <a:buNone/>
            </a:pPr>
            <a:endParaRPr lang="en-US" altLang="en-US" sz="1200" dirty="0">
              <a:solidFill>
                <a:schemeClr val="tx1"/>
              </a:solidFill>
            </a:endParaRPr>
          </a:p>
          <a:p>
            <a:endParaRPr lang="en-ZA" dirty="0"/>
          </a:p>
        </p:txBody>
      </p:sp>
      <p:sp>
        <p:nvSpPr>
          <p:cNvPr id="4" name="Slide Number Placeholder 3"/>
          <p:cNvSpPr>
            <a:spLocks noGrp="1"/>
          </p:cNvSpPr>
          <p:nvPr>
            <p:ph type="sldNum" sz="quarter" idx="10"/>
          </p:nvPr>
        </p:nvSpPr>
        <p:spPr/>
        <p:txBody>
          <a:bodyPr/>
          <a:lstStyle/>
          <a:p>
            <a:fld id="{DB96AD7B-989C-41AE-BA54-8D8047994DEF}" type="slidenum">
              <a:rPr lang="en-ZA" smtClean="0"/>
              <a:t>26</a:t>
            </a:fld>
            <a:endParaRPr lang="en-ZA"/>
          </a:p>
        </p:txBody>
      </p:sp>
    </p:spTree>
    <p:extLst>
      <p:ext uri="{BB962C8B-B14F-4D97-AF65-F5344CB8AC3E}">
        <p14:creationId xmlns:p14="http://schemas.microsoft.com/office/powerpoint/2010/main" val="26758533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noTextEdit="1"/>
          </p:cNvSpPr>
          <p:nvPr>
            <p:ph type="sldImg"/>
          </p:nvPr>
        </p:nvSpPr>
        <p:spPr bwMode="auto">
          <a:xfrm>
            <a:off x="1143000" y="685800"/>
            <a:ext cx="4573588"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c="http://schemas.openxmlformats.org/markup-compatibility/2006" xmlns:mv="urn:schemas-microsoft-com:mac:vml" xmlns:ma14="http://schemas.microsoft.com/office/mac/drawingml/2011/main" xmlns="" val="1"/>
            </a:ext>
          </a:extLst>
        </p:spPr>
      </p:sp>
      <p:sp>
        <p:nvSpPr>
          <p:cNvPr id="1044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c="http://schemas.openxmlformats.org/markup-compatibility/2006" xmlns:mv="urn:schemas-microsoft-com:mac:vml" xmlns:ma14="http://schemas.microsoft.com/office/mac/drawingml/2011/main" xmlns="" val="1"/>
            </a:ext>
          </a:extLst>
        </p:spPr>
        <p:txBody>
          <a:bodyPr/>
          <a:lstStyle/>
          <a:p>
            <a:r>
              <a:rPr lang="en-US" sz="1800" dirty="0">
                <a:latin typeface="Calibri" charset="0"/>
                <a:ea typeface="ＭＳ Ｐゴシック" charset="0"/>
                <a:cs typeface="ＭＳ Ｐゴシック" charset="0"/>
              </a:rPr>
              <a:t>To</a:t>
            </a:r>
            <a:r>
              <a:rPr lang="en-US" sz="1800" baseline="0" dirty="0">
                <a:latin typeface="Calibri" charset="0"/>
                <a:ea typeface="ＭＳ Ｐゴシック" charset="0"/>
                <a:cs typeface="ＭＳ Ｐゴシック" charset="0"/>
              </a:rPr>
              <a:t> do that, you would just go back to the chooser tool,</a:t>
            </a:r>
            <a:endParaRPr lang="en-US" sz="1800" dirty="0">
              <a:latin typeface="Calibri" charset="0"/>
              <a:ea typeface="ＭＳ Ｐゴシック" charset="0"/>
              <a:cs typeface="ＭＳ Ｐゴシック" charset="0"/>
            </a:endParaRPr>
          </a:p>
        </p:txBody>
      </p:sp>
      <p:sp>
        <p:nvSpPr>
          <p:cNvPr id="1044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DCF72D7-7417-E745-AFF2-F200DD6D09F8}" type="slidenum">
              <a:rPr lang="en-US" sz="1200">
                <a:latin typeface="Calibri" charset="0"/>
              </a:rPr>
              <a:pPr eaLnBrk="1" hangingPunct="1"/>
              <a:t>27</a:t>
            </a:fld>
            <a:endParaRPr lang="en-US" sz="1200">
              <a:latin typeface="Calibri"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noTextEdit="1"/>
          </p:cNvSpPr>
          <p:nvPr>
            <p:ph type="sldImg"/>
          </p:nvPr>
        </p:nvSpPr>
        <p:spPr bwMode="auto">
          <a:xfrm>
            <a:off x="1143000" y="685800"/>
            <a:ext cx="4573588"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c="http://schemas.openxmlformats.org/markup-compatibility/2006" xmlns:mv="urn:schemas-microsoft-com:mac:vml" xmlns:ma14="http://schemas.microsoft.com/office/mac/drawingml/2011/main" xmlns="" val="1"/>
            </a:ext>
          </a:extLst>
        </p:spPr>
      </p:sp>
      <p:sp>
        <p:nvSpPr>
          <p:cNvPr id="1146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800" dirty="0">
                <a:solidFill>
                  <a:srgbClr val="000000"/>
                </a:solidFill>
                <a:latin typeface="Lucida Grande" charset="0"/>
                <a:ea typeface="ＭＳ Ｐゴシック" charset="0"/>
                <a:cs typeface="Lucida Grande" charset="0"/>
                <a:sym typeface="Lucida Grande" charset="0"/>
              </a:rPr>
              <a:t>And fill out the fields in the lower left box. </a:t>
            </a:r>
          </a:p>
          <a:p>
            <a:pPr eaLnBrk="1" hangingPunct="1"/>
            <a:endParaRPr lang="en-US" sz="1800" dirty="0">
              <a:solidFill>
                <a:srgbClr val="000000"/>
              </a:solidFill>
              <a:latin typeface="Lucida Grande" charset="0"/>
              <a:ea typeface="ＭＳ Ｐゴシック" charset="0"/>
              <a:cs typeface="Lucida Grande" charset="0"/>
              <a:sym typeface="Lucida Grande" charset="0"/>
            </a:endParaRPr>
          </a:p>
          <a:p>
            <a:pPr eaLnBrk="1" hangingPunct="1"/>
            <a:r>
              <a:rPr lang="en-US" sz="1800" dirty="0">
                <a:solidFill>
                  <a:srgbClr val="000000"/>
                </a:solidFill>
                <a:latin typeface="Lucida Grande" charset="0"/>
                <a:ea typeface="ＭＳ Ｐゴシック" charset="0"/>
                <a:cs typeface="Lucida Grande" charset="0"/>
                <a:sym typeface="Lucida Grande" charset="0"/>
              </a:rPr>
              <a:t>The</a:t>
            </a:r>
            <a:r>
              <a:rPr lang="en-US" sz="1800" baseline="0" dirty="0">
                <a:solidFill>
                  <a:srgbClr val="000000"/>
                </a:solidFill>
                <a:latin typeface="Lucida Grande" charset="0"/>
                <a:ea typeface="ＭＳ Ｐゴシック" charset="0"/>
                <a:cs typeface="Lucida Grande" charset="0"/>
                <a:sym typeface="Lucida Grande" charset="0"/>
              </a:rPr>
              <a:t> fields in this box are optional. I would only worry about the first three fields if you want to add the author or owner of the work which is usually going to be your consortium or college.</a:t>
            </a:r>
          </a:p>
          <a:p>
            <a:pPr eaLnBrk="1" hangingPunct="1"/>
            <a:endParaRPr lang="en-US" sz="1800" baseline="0" dirty="0">
              <a:solidFill>
                <a:srgbClr val="000000"/>
              </a:solidFill>
              <a:latin typeface="Lucida Grande" charset="0"/>
              <a:ea typeface="ＭＳ Ｐゴシック" charset="0"/>
              <a:cs typeface="Lucida Grande" charset="0"/>
              <a:sym typeface="Lucida Grande" charset="0"/>
            </a:endParaRPr>
          </a:p>
          <a:p>
            <a:pPr eaLnBrk="1" hangingPunct="1"/>
            <a:r>
              <a:rPr lang="en-US" sz="1800" baseline="0" dirty="0">
                <a:solidFill>
                  <a:srgbClr val="000000"/>
                </a:solidFill>
                <a:latin typeface="Lucida Grande" charset="0"/>
                <a:ea typeface="ＭＳ Ｐゴシック" charset="0"/>
                <a:cs typeface="Lucida Grande" charset="0"/>
                <a:sym typeface="Lucida Grande" charset="0"/>
              </a:rPr>
              <a:t>I filled out the first three fields with a made-up example for you to see. So the title of my work is Welding 101, and the creator is North Georgia Technical College and the URL where the work sits is </a:t>
            </a:r>
            <a:r>
              <a:rPr lang="en-US" sz="1800" baseline="0" dirty="0" err="1">
                <a:solidFill>
                  <a:srgbClr val="000000"/>
                </a:solidFill>
                <a:latin typeface="Lucida Grande" charset="0"/>
                <a:ea typeface="ＭＳ Ｐゴシック" charset="0"/>
                <a:cs typeface="Lucida Grande" charset="0"/>
                <a:sym typeface="Lucida Grande" charset="0"/>
              </a:rPr>
              <a:t>northgeorgiatech.edu</a:t>
            </a:r>
            <a:r>
              <a:rPr lang="en-US" sz="1800" baseline="0" dirty="0">
                <a:solidFill>
                  <a:srgbClr val="000000"/>
                </a:solidFill>
                <a:latin typeface="Lucida Grande" charset="0"/>
                <a:ea typeface="ＭＳ Ｐゴシック" charset="0"/>
                <a:cs typeface="Lucida Grande" charset="0"/>
                <a:sym typeface="Lucida Grande" charset="0"/>
              </a:rPr>
              <a:t>…</a:t>
            </a:r>
            <a:endParaRPr lang="en-US" sz="1800" dirty="0">
              <a:solidFill>
                <a:srgbClr val="000000"/>
              </a:solidFill>
              <a:latin typeface="Lucida Grande" charset="0"/>
              <a:ea typeface="ＭＳ Ｐゴシック" charset="0"/>
              <a:cs typeface="Lucida Grande" charset="0"/>
              <a:sym typeface="Lucida Grande" charset="0"/>
            </a:endParaRPr>
          </a:p>
        </p:txBody>
      </p:sp>
      <p:sp>
        <p:nvSpPr>
          <p:cNvPr id="1146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446F992-BCEE-D94B-8A04-7AAC33FA47D5}" type="slidenum">
              <a:rPr lang="en-US" sz="1200">
                <a:latin typeface="Calibri" charset="0"/>
              </a:rPr>
              <a:pPr eaLnBrk="1" hangingPunct="1"/>
              <a:t>28</a:t>
            </a:fld>
            <a:endParaRPr lang="en-US" sz="1200">
              <a:latin typeface="Calibri"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noTextEdit="1"/>
          </p:cNvSpPr>
          <p:nvPr>
            <p:ph type="sldImg"/>
          </p:nvPr>
        </p:nvSpPr>
        <p:spPr bwMode="auto">
          <a:xfrm>
            <a:off x="1143000" y="685800"/>
            <a:ext cx="4573588"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c="http://schemas.openxmlformats.org/markup-compatibility/2006" xmlns:mv="urn:schemas-microsoft-com:mac:vml" xmlns:ma14="http://schemas.microsoft.com/office/mac/drawingml/2011/main" xmlns="" val="1"/>
            </a:ext>
          </a:extLst>
        </p:spPr>
      </p:sp>
      <p:sp>
        <p:nvSpPr>
          <p:cNvPr id="1167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800" dirty="0">
                <a:latin typeface="Calibri" charset="0"/>
                <a:ea typeface="ＭＳ Ｐゴシック" charset="0"/>
                <a:cs typeface="ＭＳ Ｐゴシック" charset="0"/>
              </a:rPr>
              <a:t>The</a:t>
            </a:r>
            <a:r>
              <a:rPr lang="en-US" sz="1800" baseline="0" dirty="0">
                <a:latin typeface="Calibri" charset="0"/>
                <a:ea typeface="ＭＳ Ｐゴシック" charset="0"/>
                <a:cs typeface="ＭＳ Ｐゴシック" charset="0"/>
              </a:rPr>
              <a:t> code automatically changes based on what you put in those fields, so here you can see that the the language changed to “Welding 101 by…”</a:t>
            </a:r>
            <a:endParaRPr lang="en-US" sz="1800" dirty="0">
              <a:latin typeface="Calibri" charset="0"/>
              <a:ea typeface="ＭＳ Ｐゴシック" charset="0"/>
              <a:cs typeface="ＭＳ Ｐゴシック" charset="0"/>
            </a:endParaRPr>
          </a:p>
        </p:txBody>
      </p:sp>
      <p:sp>
        <p:nvSpPr>
          <p:cNvPr id="1167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B43760A-4803-1F41-8247-A22C42585823}" type="slidenum">
              <a:rPr lang="en-US" sz="1200">
                <a:latin typeface="Calibri" charset="0"/>
              </a:rPr>
              <a:pPr eaLnBrk="1" hangingPunct="1"/>
              <a:t>29</a:t>
            </a:fld>
            <a:endParaRPr lang="en-US" sz="1200">
              <a:latin typeface="Calibri"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noTextEdit="1"/>
          </p:cNvSpPr>
          <p:nvPr>
            <p:ph type="sldImg"/>
          </p:nvPr>
        </p:nvSpPr>
        <p:spPr bwMode="auto">
          <a:xfrm>
            <a:off x="1143000" y="685800"/>
            <a:ext cx="4573588"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c="http://schemas.openxmlformats.org/markup-compatibility/2006" xmlns:mv="urn:schemas-microsoft-com:mac:vml" xmlns:ma14="http://schemas.microsoft.com/office/mac/drawingml/2011/main" xmlns="" val="1"/>
            </a:ext>
          </a:extLst>
        </p:spPr>
      </p:sp>
      <p:sp>
        <p:nvSpPr>
          <p:cNvPr id="1044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c="http://schemas.openxmlformats.org/markup-compatibility/2006" xmlns:mv="urn:schemas-microsoft-com:mac:vml" xmlns:ma14="http://schemas.microsoft.com/office/mac/drawingml/2011/main" xmlns="" val="1"/>
            </a:ext>
          </a:extLst>
        </p:spPr>
        <p:txBody>
          <a:bodyPr/>
          <a:lstStyle/>
          <a:p>
            <a:r>
              <a:rPr lang="en-US" sz="1800" dirty="0">
                <a:latin typeface="Calibri" charset="0"/>
                <a:ea typeface="ＭＳ Ｐゴシック" charset="0"/>
                <a:cs typeface="ＭＳ Ｐゴシック" charset="0"/>
              </a:rPr>
              <a:t>Now what</a:t>
            </a:r>
            <a:r>
              <a:rPr lang="en-US" sz="1800" baseline="0" dirty="0">
                <a:latin typeface="Calibri" charset="0"/>
                <a:ea typeface="ＭＳ Ｐゴシック" charset="0"/>
                <a:cs typeface="ＭＳ Ｐゴシック" charset="0"/>
              </a:rPr>
              <a:t> if you want to add a CC BY license notice to a non-web page document? For example a flyer or a booklet?</a:t>
            </a:r>
            <a:endParaRPr lang="en-US" sz="1800" dirty="0">
              <a:latin typeface="Calibri" charset="0"/>
              <a:ea typeface="ＭＳ Ｐゴシック" charset="0"/>
              <a:cs typeface="ＭＳ Ｐゴシック" charset="0"/>
            </a:endParaRPr>
          </a:p>
        </p:txBody>
      </p:sp>
      <p:sp>
        <p:nvSpPr>
          <p:cNvPr id="1044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DCF72D7-7417-E745-AFF2-F200DD6D09F8}" type="slidenum">
              <a:rPr lang="en-US" sz="1200">
                <a:latin typeface="Calibri" charset="0"/>
              </a:rPr>
              <a:pPr eaLnBrk="1" hangingPunct="1"/>
              <a:t>30</a:t>
            </a:fld>
            <a:endParaRPr lang="en-US" sz="1200">
              <a:latin typeface="Calibri"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3588" cy="3429000"/>
          </a:xfrm>
        </p:spPr>
      </p:sp>
      <p:sp>
        <p:nvSpPr>
          <p:cNvPr id="3" name="Notes Placeholder 2"/>
          <p:cNvSpPr>
            <a:spLocks noGrp="1"/>
          </p:cNvSpPr>
          <p:nvPr>
            <p:ph type="body" idx="1"/>
          </p:nvPr>
        </p:nvSpPr>
        <p:spPr/>
        <p:txBody>
          <a:bodyPr/>
          <a:lstStyle/>
          <a:p>
            <a:r>
              <a:rPr lang="en-US" sz="1800" dirty="0"/>
              <a:t>The</a:t>
            </a:r>
            <a:r>
              <a:rPr lang="en-US" sz="1800" baseline="0" dirty="0"/>
              <a:t> chooser tool allows for this also. In the last field called License mark, click the “offline” option in the drop-down menu. </a:t>
            </a:r>
          </a:p>
          <a:p>
            <a:endParaRPr lang="en-US" sz="1800" baseline="0" dirty="0"/>
          </a:p>
          <a:p>
            <a:r>
              <a:rPr lang="en-US" sz="1800" baseline="0" dirty="0"/>
              <a:t>You will see that the code on the right changes to plain text which you can also copy and paste into your document.</a:t>
            </a:r>
            <a:endParaRPr lang="en-US" sz="1800" dirty="0"/>
          </a:p>
        </p:txBody>
      </p:sp>
      <p:sp>
        <p:nvSpPr>
          <p:cNvPr id="4" name="Slide Number Placeholder 3"/>
          <p:cNvSpPr>
            <a:spLocks noGrp="1"/>
          </p:cNvSpPr>
          <p:nvPr>
            <p:ph type="sldNum" sz="quarter" idx="10"/>
          </p:nvPr>
        </p:nvSpPr>
        <p:spPr/>
        <p:txBody>
          <a:bodyPr/>
          <a:lstStyle/>
          <a:p>
            <a:fld id="{89F0D3AB-7FF9-814E-93F2-9CB08391943E}" type="slidenum">
              <a:rPr lang="en-US" smtClean="0"/>
              <a:pPr/>
              <a:t>31</a:t>
            </a:fld>
            <a:endParaRPr lang="en-US"/>
          </a:p>
        </p:txBody>
      </p:sp>
    </p:spTree>
    <p:extLst>
      <p:ext uri="{BB962C8B-B14F-4D97-AF65-F5344CB8AC3E}">
        <p14:creationId xmlns:p14="http://schemas.microsoft.com/office/powerpoint/2010/main" val="11189244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Slide Image Placeholder 1"/>
          <p:cNvSpPr>
            <a:spLocks noGrp="1" noRot="1" noChangeAspect="1" noTextEdit="1"/>
          </p:cNvSpPr>
          <p:nvPr>
            <p:ph type="sldImg"/>
          </p:nvPr>
        </p:nvSpPr>
        <p:spPr bwMode="auto">
          <a:xfrm>
            <a:off x="1143000" y="685800"/>
            <a:ext cx="4573588"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c="http://schemas.openxmlformats.org/markup-compatibility/2006" xmlns:mv="urn:schemas-microsoft-com:mac:vml" xmlns:ma14="http://schemas.microsoft.com/office/mac/drawingml/2011/main" xmlns="" val="1"/>
            </a:ext>
          </a:extLst>
        </p:spPr>
      </p:sp>
      <p:sp>
        <p:nvSpPr>
          <p:cNvPr id="1228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c="http://schemas.openxmlformats.org/markup-compatibility/2006" xmlns:mv="urn:schemas-microsoft-com:mac:vml" xmlns:ma14="http://schemas.microsoft.com/office/mac/drawingml/2011/main" xmlns="" val="1"/>
            </a:ext>
          </a:extLst>
        </p:spPr>
        <p:txBody>
          <a:bodyPr/>
          <a:lstStyle/>
          <a:p>
            <a:pPr eaLnBrk="1" hangingPunct="1"/>
            <a:r>
              <a:rPr lang="en-US" sz="1800" dirty="0">
                <a:solidFill>
                  <a:srgbClr val="000000"/>
                </a:solidFill>
                <a:latin typeface="Lucida Grande" charset="0"/>
                <a:ea typeface="ＭＳ Ｐゴシック" charset="0"/>
                <a:cs typeface="Lucida Grande" charset="0"/>
                <a:sym typeface="Lucida Grande" charset="0"/>
              </a:rPr>
              <a:t>You will</a:t>
            </a:r>
            <a:r>
              <a:rPr lang="en-US" sz="1800" baseline="0" dirty="0">
                <a:solidFill>
                  <a:srgbClr val="000000"/>
                </a:solidFill>
                <a:latin typeface="Lucida Grande" charset="0"/>
                <a:ea typeface="ＭＳ Ｐゴシック" charset="0"/>
                <a:cs typeface="Lucida Grande" charset="0"/>
                <a:sym typeface="Lucida Grande" charset="0"/>
              </a:rPr>
              <a:t> copy and paste that text into your document wherever you usually put the copyright information. So here’s an example of that here.  You can see that the text reads, “This work…”</a:t>
            </a:r>
            <a:endParaRPr lang="en-US" sz="1800" dirty="0">
              <a:solidFill>
                <a:srgbClr val="000000"/>
              </a:solidFill>
              <a:latin typeface="Lucida Grande" charset="0"/>
              <a:ea typeface="ＭＳ Ｐゴシック" charset="0"/>
              <a:cs typeface="Lucida Grande" charset="0"/>
              <a:sym typeface="Lucida Grande" charset="0"/>
            </a:endParaRPr>
          </a:p>
        </p:txBody>
      </p:sp>
      <p:sp>
        <p:nvSpPr>
          <p:cNvPr id="1228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D678352-4225-864C-B698-32BEEED1829D}" type="slidenum">
              <a:rPr lang="en-US" sz="1200">
                <a:latin typeface="Calibri" charset="0"/>
              </a:rPr>
              <a:pPr eaLnBrk="1" hangingPunct="1"/>
              <a:t>32</a:t>
            </a:fld>
            <a:endParaRPr lang="en-US" sz="1200">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3588" cy="3429000"/>
          </a:xfrm>
        </p:spPr>
      </p:sp>
      <p:sp>
        <p:nvSpPr>
          <p:cNvPr id="3" name="Notes Placeholder 2"/>
          <p:cNvSpPr>
            <a:spLocks noGrp="1"/>
          </p:cNvSpPr>
          <p:nvPr>
            <p:ph type="body" idx="1"/>
          </p:nvPr>
        </p:nvSpPr>
        <p:spPr/>
        <p:txBody>
          <a:bodyPr/>
          <a:lstStyle/>
          <a:p>
            <a:r>
              <a:rPr lang="en-US" sz="1800" dirty="0"/>
              <a:t>There</a:t>
            </a:r>
            <a:r>
              <a:rPr lang="en-US" sz="1800" baseline="0" dirty="0"/>
              <a:t> is a growing problem which you may already be aware of – the fact that copyright law is having trouble keeping up with technological change, especially with a technological advancement called the Internet.</a:t>
            </a:r>
          </a:p>
          <a:p>
            <a:endParaRPr lang="en-US" sz="1800" baseline="0" dirty="0"/>
          </a:p>
          <a:p>
            <a:r>
              <a:rPr lang="en-US" sz="1800" baseline="0" dirty="0"/>
              <a:t>Today more than ever before we can share copies of materials, whether they are textbooks, songs, videos, or emails, with the click of a button. But the law, which was designed before this was possible, says most of this is pretty much illegal unless you ask for express permission each and every time.</a:t>
            </a:r>
            <a:endParaRPr lang="en-US" sz="1800" dirty="0"/>
          </a:p>
        </p:txBody>
      </p:sp>
      <p:sp>
        <p:nvSpPr>
          <p:cNvPr id="4" name="Slide Number Placeholder 3"/>
          <p:cNvSpPr>
            <a:spLocks noGrp="1"/>
          </p:cNvSpPr>
          <p:nvPr>
            <p:ph type="sldNum" sz="quarter" idx="10"/>
          </p:nvPr>
        </p:nvSpPr>
        <p:spPr/>
        <p:txBody>
          <a:bodyPr/>
          <a:lstStyle/>
          <a:p>
            <a:fld id="{89F0D3AB-7FF9-814E-93F2-9CB08391943E}" type="slidenum">
              <a:rPr lang="en-US" smtClean="0"/>
              <a:pPr/>
              <a:t>6</a:t>
            </a:fld>
            <a:endParaRPr lang="en-US"/>
          </a:p>
        </p:txBody>
      </p:sp>
    </p:spTree>
    <p:extLst>
      <p:ext uri="{BB962C8B-B14F-4D97-AF65-F5344CB8AC3E}">
        <p14:creationId xmlns:p14="http://schemas.microsoft.com/office/powerpoint/2010/main" val="2394066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xfrm>
            <a:off x="685800" y="4343400"/>
            <a:ext cx="5486400" cy="4114800"/>
          </a:xfrm>
          <a:noFill/>
          <a:ln/>
        </p:spPr>
        <p:txBody>
          <a:bodyPr/>
          <a:lstStyle/>
          <a:p>
            <a:pPr eaLnBrk="1" hangingPunct="1"/>
            <a:r>
              <a:rPr lang="en-ZA"/>
              <a:t>One of the key initiatives enabling the legal sharing and re-working of materials has been the development of alternative licensing systems. </a:t>
            </a:r>
            <a:r>
              <a:rPr lang="en-US"/>
              <a:t>Previously copyright was binary: All rights retained or public domain. Now alternative licensing options such as the </a:t>
            </a:r>
            <a:r>
              <a:rPr lang="en-ZA"/>
              <a:t>GNU General Public License (http://www.gnu.org/licenses/gpl.html) and Creative Commons provide a range of options where some rights are reserved.</a:t>
            </a:r>
          </a:p>
          <a:p>
            <a:pPr eaLnBrk="1" hangingPunct="1"/>
            <a:endParaRPr lang="en-ZA"/>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79B89EEE-E5D5-438E-BE2A-000E0AE38B24}" type="slidenum">
              <a:rPr lang="en-US" sz="1200" u="none">
                <a:latin typeface="+mn-lt"/>
              </a:rPr>
              <a:pPr algn="r" fontAlgn="auto">
                <a:spcBef>
                  <a:spcPts val="0"/>
                </a:spcBef>
                <a:spcAft>
                  <a:spcPts val="0"/>
                </a:spcAft>
                <a:defRPr/>
              </a:pPr>
              <a:t>7</a:t>
            </a:fld>
            <a:endParaRPr lang="en-US" sz="1200" u="none">
              <a:latin typeface="+mn-l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3588" cy="3429000"/>
          </a:xfrm>
        </p:spPr>
      </p:sp>
      <p:sp>
        <p:nvSpPr>
          <p:cNvPr id="3" name="Notes Placeholder 2"/>
          <p:cNvSpPr>
            <a:spLocks noGrp="1"/>
          </p:cNvSpPr>
          <p:nvPr>
            <p:ph type="body" idx="1"/>
          </p:nvPr>
        </p:nvSpPr>
        <p:spPr/>
        <p:txBody>
          <a:bodyPr/>
          <a:lstStyle/>
          <a:p>
            <a:pPr marL="0" indent="0">
              <a:buFontTx/>
              <a:buNone/>
            </a:pPr>
            <a:r>
              <a:rPr lang="en-US" altLang="en-US" sz="1200" b="1" dirty="0">
                <a:solidFill>
                  <a:schemeClr val="tx1"/>
                </a:solidFill>
              </a:rPr>
              <a:t>Paul Stacey</a:t>
            </a:r>
            <a:br>
              <a:rPr lang="en-US" altLang="en-US" sz="1200" dirty="0">
                <a:solidFill>
                  <a:schemeClr val="tx1"/>
                </a:solidFill>
              </a:rPr>
            </a:br>
            <a:r>
              <a:rPr lang="en-US" altLang="en-US" sz="1200" dirty="0">
                <a:solidFill>
                  <a:schemeClr val="tx1"/>
                </a:solidFill>
              </a:rPr>
              <a:t>Creative Commons</a:t>
            </a:r>
            <a:endParaRPr lang="en-US" altLang="en-US" sz="1200" dirty="0">
              <a:solidFill>
                <a:schemeClr val="bg1"/>
              </a:solidFill>
            </a:endParaRPr>
          </a:p>
          <a:p>
            <a:pPr marL="0" indent="0">
              <a:buFontTx/>
              <a:buNone/>
            </a:pPr>
            <a:r>
              <a:rPr lang="en-US" altLang="en-US" sz="1200" dirty="0">
                <a:solidFill>
                  <a:schemeClr val="tx1"/>
                </a:solidFill>
              </a:rPr>
              <a:t>web site: http://creativecommons.org </a:t>
            </a:r>
            <a:br>
              <a:rPr lang="en-US" altLang="en-US" sz="1200" dirty="0">
                <a:solidFill>
                  <a:schemeClr val="tx1"/>
                </a:solidFill>
              </a:rPr>
            </a:br>
            <a:r>
              <a:rPr lang="en-US" altLang="en-US" sz="1200" dirty="0">
                <a:solidFill>
                  <a:schemeClr val="tx1"/>
                </a:solidFill>
              </a:rPr>
              <a:t>e-mail: pstacey@creativecommons.org</a:t>
            </a:r>
            <a:br>
              <a:rPr lang="en-US" altLang="en-US" sz="1200" dirty="0">
                <a:solidFill>
                  <a:schemeClr val="tx1"/>
                </a:solidFill>
              </a:rPr>
            </a:br>
            <a:r>
              <a:rPr lang="en-US" altLang="en-US" sz="1200" dirty="0">
                <a:solidFill>
                  <a:schemeClr val="tx1"/>
                </a:solidFill>
              </a:rPr>
              <a:t>blog: http://edtechfrontier.com</a:t>
            </a:r>
          </a:p>
          <a:p>
            <a:pPr marL="0" indent="0">
              <a:buFontTx/>
              <a:buNone/>
            </a:pPr>
            <a:r>
              <a:rPr lang="en-US" altLang="en-US" sz="1200" dirty="0">
                <a:solidFill>
                  <a:schemeClr val="tx1"/>
                </a:solidFill>
              </a:rPr>
              <a:t>presentation slides: http://www.slideshare.net/Paul_Stacey </a:t>
            </a:r>
          </a:p>
          <a:p>
            <a:pPr marL="0" indent="0">
              <a:buFontTx/>
              <a:buNone/>
            </a:pPr>
            <a:endParaRPr lang="en-US" altLang="en-US" sz="1200" dirty="0">
              <a:solidFill>
                <a:schemeClr val="tx1"/>
              </a:solidFill>
            </a:endParaRPr>
          </a:p>
          <a:p>
            <a:endParaRPr lang="en-ZA" dirty="0"/>
          </a:p>
        </p:txBody>
      </p:sp>
      <p:sp>
        <p:nvSpPr>
          <p:cNvPr id="4" name="Slide Number Placeholder 3"/>
          <p:cNvSpPr>
            <a:spLocks noGrp="1"/>
          </p:cNvSpPr>
          <p:nvPr>
            <p:ph type="sldNum" sz="quarter" idx="10"/>
          </p:nvPr>
        </p:nvSpPr>
        <p:spPr/>
        <p:txBody>
          <a:bodyPr/>
          <a:lstStyle/>
          <a:p>
            <a:fld id="{DB96AD7B-989C-41AE-BA54-8D8047994DEF}" type="slidenum">
              <a:rPr lang="en-ZA" smtClean="0"/>
              <a:t>8</a:t>
            </a:fld>
            <a:endParaRPr lang="en-ZA"/>
          </a:p>
        </p:txBody>
      </p:sp>
    </p:spTree>
    <p:extLst>
      <p:ext uri="{BB962C8B-B14F-4D97-AF65-F5344CB8AC3E}">
        <p14:creationId xmlns:p14="http://schemas.microsoft.com/office/powerpoint/2010/main" val="489362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3588" cy="3429000"/>
          </a:xfrm>
        </p:spPr>
      </p:sp>
      <p:sp>
        <p:nvSpPr>
          <p:cNvPr id="3" name="Notes Placeholder 2"/>
          <p:cNvSpPr>
            <a:spLocks noGrp="1"/>
          </p:cNvSpPr>
          <p:nvPr>
            <p:ph type="body" idx="1"/>
          </p:nvPr>
        </p:nvSpPr>
        <p:spPr/>
        <p:txBody>
          <a:bodyPr/>
          <a:lstStyle/>
          <a:p>
            <a:r>
              <a:rPr lang="en-ZA" dirty="0"/>
              <a:t>https://stateof.creativecommons.org/report/</a:t>
            </a:r>
          </a:p>
        </p:txBody>
      </p:sp>
      <p:sp>
        <p:nvSpPr>
          <p:cNvPr id="4" name="Slide Number Placeholder 3"/>
          <p:cNvSpPr>
            <a:spLocks noGrp="1"/>
          </p:cNvSpPr>
          <p:nvPr>
            <p:ph type="sldNum" sz="quarter" idx="10"/>
          </p:nvPr>
        </p:nvSpPr>
        <p:spPr/>
        <p:txBody>
          <a:bodyPr/>
          <a:lstStyle/>
          <a:p>
            <a:fld id="{DB96AD7B-989C-41AE-BA54-8D8047994DEF}" type="slidenum">
              <a:rPr lang="en-ZA" smtClean="0"/>
              <a:t>9</a:t>
            </a:fld>
            <a:endParaRPr lang="en-ZA"/>
          </a:p>
        </p:txBody>
      </p:sp>
    </p:spTree>
    <p:extLst>
      <p:ext uri="{BB962C8B-B14F-4D97-AF65-F5344CB8AC3E}">
        <p14:creationId xmlns:p14="http://schemas.microsoft.com/office/powerpoint/2010/main" val="36138991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3588" cy="3429000"/>
          </a:xfrm>
        </p:spPr>
      </p:sp>
      <p:sp>
        <p:nvSpPr>
          <p:cNvPr id="3" name="Notes Placeholder 2"/>
          <p:cNvSpPr>
            <a:spLocks noGrp="1"/>
          </p:cNvSpPr>
          <p:nvPr>
            <p:ph type="body" idx="1"/>
          </p:nvPr>
        </p:nvSpPr>
        <p:spPr/>
        <p:txBody>
          <a:bodyPr/>
          <a:lstStyle/>
          <a:p>
            <a:r>
              <a:rPr lang="en-ZA" dirty="0"/>
              <a:t>https://stateof.creativecommons.org/</a:t>
            </a:r>
          </a:p>
        </p:txBody>
      </p:sp>
      <p:sp>
        <p:nvSpPr>
          <p:cNvPr id="4" name="Slide Number Placeholder 3"/>
          <p:cNvSpPr>
            <a:spLocks noGrp="1"/>
          </p:cNvSpPr>
          <p:nvPr>
            <p:ph type="sldNum" sz="quarter" idx="10"/>
          </p:nvPr>
        </p:nvSpPr>
        <p:spPr/>
        <p:txBody>
          <a:bodyPr/>
          <a:lstStyle/>
          <a:p>
            <a:fld id="{DB96AD7B-989C-41AE-BA54-8D8047994DEF}" type="slidenum">
              <a:rPr lang="en-ZA" smtClean="0"/>
              <a:t>10</a:t>
            </a:fld>
            <a:endParaRPr lang="en-ZA"/>
          </a:p>
        </p:txBody>
      </p:sp>
    </p:spTree>
    <p:extLst>
      <p:ext uri="{BB962C8B-B14F-4D97-AF65-F5344CB8AC3E}">
        <p14:creationId xmlns:p14="http://schemas.microsoft.com/office/powerpoint/2010/main" val="2839769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3588" cy="3429000"/>
          </a:xfrm>
        </p:spPr>
      </p:sp>
      <p:sp>
        <p:nvSpPr>
          <p:cNvPr id="3" name="Notes Placeholder 2"/>
          <p:cNvSpPr>
            <a:spLocks noGrp="1"/>
          </p:cNvSpPr>
          <p:nvPr>
            <p:ph type="body" idx="1"/>
          </p:nvPr>
        </p:nvSpPr>
        <p:spPr/>
        <p:txBody>
          <a:bodyPr/>
          <a:lstStyle/>
          <a:p>
            <a:pPr marL="0" indent="0">
              <a:buFontTx/>
              <a:buNone/>
            </a:pPr>
            <a:r>
              <a:rPr lang="en-US" altLang="en-US" sz="1200" b="1" dirty="0">
                <a:solidFill>
                  <a:schemeClr val="tx1"/>
                </a:solidFill>
              </a:rPr>
              <a:t>Paul Stacey</a:t>
            </a:r>
            <a:br>
              <a:rPr lang="en-US" altLang="en-US" sz="1200" dirty="0">
                <a:solidFill>
                  <a:schemeClr val="tx1"/>
                </a:solidFill>
              </a:rPr>
            </a:br>
            <a:r>
              <a:rPr lang="en-US" altLang="en-US" sz="1200" dirty="0">
                <a:solidFill>
                  <a:schemeClr val="tx1"/>
                </a:solidFill>
              </a:rPr>
              <a:t>Creative Commons</a:t>
            </a:r>
            <a:endParaRPr lang="en-US" altLang="en-US" sz="1200" dirty="0">
              <a:solidFill>
                <a:schemeClr val="bg1"/>
              </a:solidFill>
            </a:endParaRPr>
          </a:p>
          <a:p>
            <a:pPr marL="0" indent="0">
              <a:buFontTx/>
              <a:buNone/>
            </a:pPr>
            <a:r>
              <a:rPr lang="en-US" altLang="en-US" sz="1200" dirty="0">
                <a:solidFill>
                  <a:schemeClr val="tx1"/>
                </a:solidFill>
              </a:rPr>
              <a:t>web site: http://creativecommons.org </a:t>
            </a:r>
            <a:br>
              <a:rPr lang="en-US" altLang="en-US" sz="1200" dirty="0">
                <a:solidFill>
                  <a:schemeClr val="tx1"/>
                </a:solidFill>
              </a:rPr>
            </a:br>
            <a:r>
              <a:rPr lang="en-US" altLang="en-US" sz="1200" dirty="0">
                <a:solidFill>
                  <a:schemeClr val="tx1"/>
                </a:solidFill>
              </a:rPr>
              <a:t>e-mail: pstacey@creativecommons.org</a:t>
            </a:r>
            <a:br>
              <a:rPr lang="en-US" altLang="en-US" sz="1200" dirty="0">
                <a:solidFill>
                  <a:schemeClr val="tx1"/>
                </a:solidFill>
              </a:rPr>
            </a:br>
            <a:r>
              <a:rPr lang="en-US" altLang="en-US" sz="1200" dirty="0">
                <a:solidFill>
                  <a:schemeClr val="tx1"/>
                </a:solidFill>
              </a:rPr>
              <a:t>blog: http://edtechfrontier.com</a:t>
            </a:r>
          </a:p>
          <a:p>
            <a:pPr marL="0" indent="0">
              <a:buFontTx/>
              <a:buNone/>
            </a:pPr>
            <a:r>
              <a:rPr lang="en-US" altLang="en-US" sz="1200" dirty="0">
                <a:solidFill>
                  <a:schemeClr val="tx1"/>
                </a:solidFill>
              </a:rPr>
              <a:t>presentation slides: http://www.slideshare.net/Paul_Stacey </a:t>
            </a:r>
          </a:p>
          <a:p>
            <a:pPr marL="0" indent="0">
              <a:buFontTx/>
              <a:buNone/>
            </a:pPr>
            <a:endParaRPr lang="en-US" altLang="en-US" sz="1200" dirty="0">
              <a:solidFill>
                <a:schemeClr val="tx1"/>
              </a:solidFill>
            </a:endParaRPr>
          </a:p>
          <a:p>
            <a:endParaRPr lang="en-ZA" dirty="0"/>
          </a:p>
        </p:txBody>
      </p:sp>
      <p:sp>
        <p:nvSpPr>
          <p:cNvPr id="4" name="Slide Number Placeholder 3"/>
          <p:cNvSpPr>
            <a:spLocks noGrp="1"/>
          </p:cNvSpPr>
          <p:nvPr>
            <p:ph type="sldNum" sz="quarter" idx="10"/>
          </p:nvPr>
        </p:nvSpPr>
        <p:spPr/>
        <p:txBody>
          <a:bodyPr/>
          <a:lstStyle/>
          <a:p>
            <a:fld id="{DB96AD7B-989C-41AE-BA54-8D8047994DEF}" type="slidenum">
              <a:rPr lang="en-ZA" smtClean="0"/>
              <a:t>11</a:t>
            </a:fld>
            <a:endParaRPr lang="en-ZA"/>
          </a:p>
        </p:txBody>
      </p:sp>
    </p:spTree>
    <p:extLst>
      <p:ext uri="{BB962C8B-B14F-4D97-AF65-F5344CB8AC3E}">
        <p14:creationId xmlns:p14="http://schemas.microsoft.com/office/powerpoint/2010/main" val="18293949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3588" cy="3429000"/>
          </a:xfrm>
        </p:spPr>
      </p:sp>
      <p:sp>
        <p:nvSpPr>
          <p:cNvPr id="3" name="Notes Placeholder 2"/>
          <p:cNvSpPr>
            <a:spLocks noGrp="1"/>
          </p:cNvSpPr>
          <p:nvPr>
            <p:ph type="body" idx="1"/>
          </p:nvPr>
        </p:nvSpPr>
        <p:spPr/>
        <p:txBody>
          <a:bodyPr/>
          <a:lstStyle/>
          <a:p>
            <a:pPr marL="0" indent="0">
              <a:buFontTx/>
              <a:buNone/>
            </a:pPr>
            <a:r>
              <a:rPr lang="en-US" altLang="en-US" sz="1200" b="1" dirty="0">
                <a:solidFill>
                  <a:schemeClr val="tx1"/>
                </a:solidFill>
              </a:rPr>
              <a:t>Paul Stacey</a:t>
            </a:r>
            <a:br>
              <a:rPr lang="en-US" altLang="en-US" sz="1200" dirty="0">
                <a:solidFill>
                  <a:schemeClr val="tx1"/>
                </a:solidFill>
              </a:rPr>
            </a:br>
            <a:r>
              <a:rPr lang="en-US" altLang="en-US" sz="1200" dirty="0">
                <a:solidFill>
                  <a:schemeClr val="tx1"/>
                </a:solidFill>
              </a:rPr>
              <a:t>Creative Commons</a:t>
            </a:r>
            <a:endParaRPr lang="en-US" altLang="en-US" sz="1200" dirty="0">
              <a:solidFill>
                <a:schemeClr val="bg1"/>
              </a:solidFill>
            </a:endParaRPr>
          </a:p>
          <a:p>
            <a:pPr marL="0" indent="0">
              <a:buFontTx/>
              <a:buNone/>
            </a:pPr>
            <a:r>
              <a:rPr lang="en-US" altLang="en-US" sz="1200" dirty="0">
                <a:solidFill>
                  <a:schemeClr val="tx1"/>
                </a:solidFill>
              </a:rPr>
              <a:t>web site: http://creativecommons.org </a:t>
            </a:r>
            <a:br>
              <a:rPr lang="en-US" altLang="en-US" sz="1200" dirty="0">
                <a:solidFill>
                  <a:schemeClr val="tx1"/>
                </a:solidFill>
              </a:rPr>
            </a:br>
            <a:r>
              <a:rPr lang="en-US" altLang="en-US" sz="1200" dirty="0">
                <a:solidFill>
                  <a:schemeClr val="tx1"/>
                </a:solidFill>
              </a:rPr>
              <a:t>e-mail: pstacey@creativecommons.org</a:t>
            </a:r>
            <a:br>
              <a:rPr lang="en-US" altLang="en-US" sz="1200" dirty="0">
                <a:solidFill>
                  <a:schemeClr val="tx1"/>
                </a:solidFill>
              </a:rPr>
            </a:br>
            <a:r>
              <a:rPr lang="en-US" altLang="en-US" sz="1200" dirty="0">
                <a:solidFill>
                  <a:schemeClr val="tx1"/>
                </a:solidFill>
              </a:rPr>
              <a:t>blog: http://edtechfrontier.com</a:t>
            </a:r>
          </a:p>
          <a:p>
            <a:pPr marL="0" indent="0">
              <a:buFontTx/>
              <a:buNone/>
            </a:pPr>
            <a:r>
              <a:rPr lang="en-US" altLang="en-US" sz="1200" dirty="0">
                <a:solidFill>
                  <a:schemeClr val="tx1"/>
                </a:solidFill>
              </a:rPr>
              <a:t>presentation slides: http://www.slideshare.net/Paul_Stacey </a:t>
            </a:r>
          </a:p>
          <a:p>
            <a:pPr marL="0" indent="0">
              <a:buFontTx/>
              <a:buNone/>
            </a:pPr>
            <a:endParaRPr lang="en-US" altLang="en-US" sz="1200" dirty="0">
              <a:solidFill>
                <a:schemeClr val="tx1"/>
              </a:solidFill>
            </a:endParaRPr>
          </a:p>
          <a:p>
            <a:endParaRPr lang="en-ZA" dirty="0"/>
          </a:p>
        </p:txBody>
      </p:sp>
      <p:sp>
        <p:nvSpPr>
          <p:cNvPr id="4" name="Slide Number Placeholder 3"/>
          <p:cNvSpPr>
            <a:spLocks noGrp="1"/>
          </p:cNvSpPr>
          <p:nvPr>
            <p:ph type="sldNum" sz="quarter" idx="10"/>
          </p:nvPr>
        </p:nvSpPr>
        <p:spPr/>
        <p:txBody>
          <a:bodyPr/>
          <a:lstStyle/>
          <a:p>
            <a:fld id="{DB96AD7B-989C-41AE-BA54-8D8047994DEF}" type="slidenum">
              <a:rPr lang="en-ZA" smtClean="0"/>
              <a:t>12</a:t>
            </a:fld>
            <a:endParaRPr lang="en-ZA"/>
          </a:p>
        </p:txBody>
      </p:sp>
    </p:spTree>
    <p:extLst>
      <p:ext uri="{BB962C8B-B14F-4D97-AF65-F5344CB8AC3E}">
        <p14:creationId xmlns:p14="http://schemas.microsoft.com/office/powerpoint/2010/main" val="707489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F2CAC2AB-5C1A-4A2D-BE7F-2C73E9FF30C0}" type="datetimeFigureOut">
              <a:rPr lang="en-ZA" smtClean="0"/>
              <a:t>2019/08/16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5AB4862-DD51-437B-9F09-CD68A35C3935}" type="slidenum">
              <a:rPr lang="en-ZA" smtClean="0"/>
              <a:t>‹#›</a:t>
            </a:fld>
            <a:endParaRPr lang="en-ZA"/>
          </a:p>
        </p:txBody>
      </p:sp>
    </p:spTree>
    <p:extLst>
      <p:ext uri="{BB962C8B-B14F-4D97-AF65-F5344CB8AC3E}">
        <p14:creationId xmlns:p14="http://schemas.microsoft.com/office/powerpoint/2010/main" val="1687146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F2CAC2AB-5C1A-4A2D-BE7F-2C73E9FF30C0}" type="datetimeFigureOut">
              <a:rPr lang="en-ZA" smtClean="0"/>
              <a:t>2019/08/16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5AB4862-DD51-437B-9F09-CD68A35C3935}" type="slidenum">
              <a:rPr lang="en-ZA" smtClean="0"/>
              <a:t>‹#›</a:t>
            </a:fld>
            <a:endParaRPr lang="en-ZA"/>
          </a:p>
        </p:txBody>
      </p:sp>
    </p:spTree>
    <p:extLst>
      <p:ext uri="{BB962C8B-B14F-4D97-AF65-F5344CB8AC3E}">
        <p14:creationId xmlns:p14="http://schemas.microsoft.com/office/powerpoint/2010/main" val="1708065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F2CAC2AB-5C1A-4A2D-BE7F-2C73E9FF30C0}" type="datetimeFigureOut">
              <a:rPr lang="en-ZA" smtClean="0"/>
              <a:t>2019/08/16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5AB4862-DD51-437B-9F09-CD68A35C3935}" type="slidenum">
              <a:rPr lang="en-ZA" smtClean="0"/>
              <a:t>‹#›</a:t>
            </a:fld>
            <a:endParaRPr lang="en-ZA"/>
          </a:p>
        </p:txBody>
      </p:sp>
    </p:spTree>
    <p:extLst>
      <p:ext uri="{BB962C8B-B14F-4D97-AF65-F5344CB8AC3E}">
        <p14:creationId xmlns:p14="http://schemas.microsoft.com/office/powerpoint/2010/main" val="16270100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F2CAC2AB-5C1A-4A2D-BE7F-2C73E9FF30C0}" type="datetimeFigureOut">
              <a:rPr lang="en-ZA" smtClean="0"/>
              <a:t>2019/08/16</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65AB4862-DD51-437B-9F09-CD68A35C3935}" type="slidenum">
              <a:rPr lang="en-ZA" smtClean="0"/>
              <a:t>‹#›</a:t>
            </a:fld>
            <a:endParaRPr lang="en-ZA"/>
          </a:p>
        </p:txBody>
      </p:sp>
    </p:spTree>
    <p:extLst>
      <p:ext uri="{BB962C8B-B14F-4D97-AF65-F5344CB8AC3E}">
        <p14:creationId xmlns:p14="http://schemas.microsoft.com/office/powerpoint/2010/main" val="23367667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EBAF49F6-09AE-432C-8EB2-3FBFBA24F913}" type="datetimeFigureOut">
              <a:rPr lang="en-ZA" smtClean="0"/>
              <a:t>2019/08/16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2CA12089-997E-4D2C-AA01-51F3B43D8EF1}" type="slidenum">
              <a:rPr lang="en-ZA" smtClean="0"/>
              <a:t>‹#›</a:t>
            </a:fld>
            <a:endParaRPr lang="en-ZA"/>
          </a:p>
        </p:txBody>
      </p:sp>
    </p:spTree>
    <p:extLst>
      <p:ext uri="{BB962C8B-B14F-4D97-AF65-F5344CB8AC3E}">
        <p14:creationId xmlns:p14="http://schemas.microsoft.com/office/powerpoint/2010/main" val="42394710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EBAF49F6-09AE-432C-8EB2-3FBFBA24F913}" type="datetimeFigureOut">
              <a:rPr lang="en-ZA" smtClean="0"/>
              <a:t>2019/08/16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2CA12089-997E-4D2C-AA01-51F3B43D8EF1}" type="slidenum">
              <a:rPr lang="en-ZA" smtClean="0"/>
              <a:t>‹#›</a:t>
            </a:fld>
            <a:endParaRPr lang="en-ZA"/>
          </a:p>
        </p:txBody>
      </p:sp>
    </p:spTree>
    <p:extLst>
      <p:ext uri="{BB962C8B-B14F-4D97-AF65-F5344CB8AC3E}">
        <p14:creationId xmlns:p14="http://schemas.microsoft.com/office/powerpoint/2010/main" val="28716444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AF49F6-09AE-432C-8EB2-3FBFBA24F913}" type="datetimeFigureOut">
              <a:rPr lang="en-ZA" smtClean="0"/>
              <a:t>2019/08/16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2CA12089-997E-4D2C-AA01-51F3B43D8EF1}" type="slidenum">
              <a:rPr lang="en-ZA" smtClean="0"/>
              <a:t>‹#›</a:t>
            </a:fld>
            <a:endParaRPr lang="en-ZA"/>
          </a:p>
        </p:txBody>
      </p:sp>
    </p:spTree>
    <p:extLst>
      <p:ext uri="{BB962C8B-B14F-4D97-AF65-F5344CB8AC3E}">
        <p14:creationId xmlns:p14="http://schemas.microsoft.com/office/powerpoint/2010/main" val="16309851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EBAF49F6-09AE-432C-8EB2-3FBFBA24F913}" type="datetimeFigureOut">
              <a:rPr lang="en-ZA" smtClean="0"/>
              <a:t>2019/08/16</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2CA12089-997E-4D2C-AA01-51F3B43D8EF1}" type="slidenum">
              <a:rPr lang="en-ZA" smtClean="0"/>
              <a:t>‹#›</a:t>
            </a:fld>
            <a:endParaRPr lang="en-ZA"/>
          </a:p>
        </p:txBody>
      </p:sp>
    </p:spTree>
    <p:extLst>
      <p:ext uri="{BB962C8B-B14F-4D97-AF65-F5344CB8AC3E}">
        <p14:creationId xmlns:p14="http://schemas.microsoft.com/office/powerpoint/2010/main" val="8976948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EBAF49F6-09AE-432C-8EB2-3FBFBA24F913}" type="datetimeFigureOut">
              <a:rPr lang="en-ZA" smtClean="0"/>
              <a:t>2019/08/16</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2CA12089-997E-4D2C-AA01-51F3B43D8EF1}" type="slidenum">
              <a:rPr lang="en-ZA" smtClean="0"/>
              <a:t>‹#›</a:t>
            </a:fld>
            <a:endParaRPr lang="en-ZA"/>
          </a:p>
        </p:txBody>
      </p:sp>
    </p:spTree>
    <p:extLst>
      <p:ext uri="{BB962C8B-B14F-4D97-AF65-F5344CB8AC3E}">
        <p14:creationId xmlns:p14="http://schemas.microsoft.com/office/powerpoint/2010/main" val="5906993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EBAF49F6-09AE-432C-8EB2-3FBFBA24F913}" type="datetimeFigureOut">
              <a:rPr lang="en-ZA" smtClean="0"/>
              <a:t>2019/08/16</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2CA12089-997E-4D2C-AA01-51F3B43D8EF1}" type="slidenum">
              <a:rPr lang="en-ZA" smtClean="0"/>
              <a:t>‹#›</a:t>
            </a:fld>
            <a:endParaRPr lang="en-ZA"/>
          </a:p>
        </p:txBody>
      </p:sp>
    </p:spTree>
    <p:extLst>
      <p:ext uri="{BB962C8B-B14F-4D97-AF65-F5344CB8AC3E}">
        <p14:creationId xmlns:p14="http://schemas.microsoft.com/office/powerpoint/2010/main" val="29359260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AF49F6-09AE-432C-8EB2-3FBFBA24F913}" type="datetimeFigureOut">
              <a:rPr lang="en-ZA" smtClean="0"/>
              <a:t>2019/08/16</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2CA12089-997E-4D2C-AA01-51F3B43D8EF1}" type="slidenum">
              <a:rPr lang="en-ZA" smtClean="0"/>
              <a:t>‹#›</a:t>
            </a:fld>
            <a:endParaRPr lang="en-ZA"/>
          </a:p>
        </p:txBody>
      </p:sp>
    </p:spTree>
    <p:extLst>
      <p:ext uri="{BB962C8B-B14F-4D97-AF65-F5344CB8AC3E}">
        <p14:creationId xmlns:p14="http://schemas.microsoft.com/office/powerpoint/2010/main" val="1665887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F2CAC2AB-5C1A-4A2D-BE7F-2C73E9FF30C0}" type="datetimeFigureOut">
              <a:rPr lang="en-ZA" smtClean="0"/>
              <a:t>2019/08/16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5AB4862-DD51-437B-9F09-CD68A35C3935}" type="slidenum">
              <a:rPr lang="en-ZA" smtClean="0"/>
              <a:t>‹#›</a:t>
            </a:fld>
            <a:endParaRPr lang="en-ZA"/>
          </a:p>
        </p:txBody>
      </p:sp>
    </p:spTree>
    <p:extLst>
      <p:ext uri="{BB962C8B-B14F-4D97-AF65-F5344CB8AC3E}">
        <p14:creationId xmlns:p14="http://schemas.microsoft.com/office/powerpoint/2010/main" val="4084847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AF49F6-09AE-432C-8EB2-3FBFBA24F913}" type="datetimeFigureOut">
              <a:rPr lang="en-ZA" smtClean="0"/>
              <a:t>2019/08/16</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2CA12089-997E-4D2C-AA01-51F3B43D8EF1}" type="slidenum">
              <a:rPr lang="en-ZA" smtClean="0"/>
              <a:t>‹#›</a:t>
            </a:fld>
            <a:endParaRPr lang="en-ZA"/>
          </a:p>
        </p:txBody>
      </p:sp>
    </p:spTree>
    <p:extLst>
      <p:ext uri="{BB962C8B-B14F-4D97-AF65-F5344CB8AC3E}">
        <p14:creationId xmlns:p14="http://schemas.microsoft.com/office/powerpoint/2010/main" val="4157893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AF49F6-09AE-432C-8EB2-3FBFBA24F913}" type="datetimeFigureOut">
              <a:rPr lang="en-ZA" smtClean="0"/>
              <a:t>2019/08/16</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2CA12089-997E-4D2C-AA01-51F3B43D8EF1}" type="slidenum">
              <a:rPr lang="en-ZA" smtClean="0"/>
              <a:t>‹#›</a:t>
            </a:fld>
            <a:endParaRPr lang="en-ZA"/>
          </a:p>
        </p:txBody>
      </p:sp>
    </p:spTree>
    <p:extLst>
      <p:ext uri="{BB962C8B-B14F-4D97-AF65-F5344CB8AC3E}">
        <p14:creationId xmlns:p14="http://schemas.microsoft.com/office/powerpoint/2010/main" val="23129826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EBAF49F6-09AE-432C-8EB2-3FBFBA24F913}" type="datetimeFigureOut">
              <a:rPr lang="en-ZA" smtClean="0"/>
              <a:t>2019/08/16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2CA12089-997E-4D2C-AA01-51F3B43D8EF1}" type="slidenum">
              <a:rPr lang="en-ZA" smtClean="0"/>
              <a:t>‹#›</a:t>
            </a:fld>
            <a:endParaRPr lang="en-ZA"/>
          </a:p>
        </p:txBody>
      </p:sp>
    </p:spTree>
    <p:extLst>
      <p:ext uri="{BB962C8B-B14F-4D97-AF65-F5344CB8AC3E}">
        <p14:creationId xmlns:p14="http://schemas.microsoft.com/office/powerpoint/2010/main" val="38995521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EBAF49F6-09AE-432C-8EB2-3FBFBA24F913}" type="datetimeFigureOut">
              <a:rPr lang="en-ZA" smtClean="0"/>
              <a:t>2019/08/16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2CA12089-997E-4D2C-AA01-51F3B43D8EF1}" type="slidenum">
              <a:rPr lang="en-ZA" smtClean="0"/>
              <a:t>‹#›</a:t>
            </a:fld>
            <a:endParaRPr lang="en-ZA"/>
          </a:p>
        </p:txBody>
      </p:sp>
    </p:spTree>
    <p:extLst>
      <p:ext uri="{BB962C8B-B14F-4D97-AF65-F5344CB8AC3E}">
        <p14:creationId xmlns:p14="http://schemas.microsoft.com/office/powerpoint/2010/main" val="10099258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473C173F-8978-444E-A499-8A5534AB11B2}" type="datetimeFigureOut">
              <a:rPr lang="en-ZA" smtClean="0"/>
              <a:t>2019/08/16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ABC8A63-C8C7-4366-94BE-D1F6084A0224}" type="slidenum">
              <a:rPr lang="en-ZA" smtClean="0"/>
              <a:t>‹#›</a:t>
            </a:fld>
            <a:endParaRPr lang="en-ZA"/>
          </a:p>
        </p:txBody>
      </p:sp>
    </p:spTree>
    <p:extLst>
      <p:ext uri="{BB962C8B-B14F-4D97-AF65-F5344CB8AC3E}">
        <p14:creationId xmlns:p14="http://schemas.microsoft.com/office/powerpoint/2010/main" val="36549360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473C173F-8978-444E-A499-8A5534AB11B2}" type="datetimeFigureOut">
              <a:rPr lang="en-ZA" smtClean="0"/>
              <a:t>2019/08/16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ABC8A63-C8C7-4366-94BE-D1F6084A0224}" type="slidenum">
              <a:rPr lang="en-ZA" smtClean="0"/>
              <a:t>‹#›</a:t>
            </a:fld>
            <a:endParaRPr lang="en-ZA"/>
          </a:p>
        </p:txBody>
      </p:sp>
    </p:spTree>
    <p:extLst>
      <p:ext uri="{BB962C8B-B14F-4D97-AF65-F5344CB8AC3E}">
        <p14:creationId xmlns:p14="http://schemas.microsoft.com/office/powerpoint/2010/main" val="16160662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3C173F-8978-444E-A499-8A5534AB11B2}" type="datetimeFigureOut">
              <a:rPr lang="en-ZA" smtClean="0"/>
              <a:t>2019/08/16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ABC8A63-C8C7-4366-94BE-D1F6084A0224}" type="slidenum">
              <a:rPr lang="en-ZA" smtClean="0"/>
              <a:t>‹#›</a:t>
            </a:fld>
            <a:endParaRPr lang="en-ZA"/>
          </a:p>
        </p:txBody>
      </p:sp>
    </p:spTree>
    <p:extLst>
      <p:ext uri="{BB962C8B-B14F-4D97-AF65-F5344CB8AC3E}">
        <p14:creationId xmlns:p14="http://schemas.microsoft.com/office/powerpoint/2010/main" val="1133481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473C173F-8978-444E-A499-8A5534AB11B2}" type="datetimeFigureOut">
              <a:rPr lang="en-ZA" smtClean="0"/>
              <a:t>2019/08/16</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6ABC8A63-C8C7-4366-94BE-D1F6084A0224}" type="slidenum">
              <a:rPr lang="en-ZA" smtClean="0"/>
              <a:t>‹#›</a:t>
            </a:fld>
            <a:endParaRPr lang="en-ZA"/>
          </a:p>
        </p:txBody>
      </p:sp>
    </p:spTree>
    <p:extLst>
      <p:ext uri="{BB962C8B-B14F-4D97-AF65-F5344CB8AC3E}">
        <p14:creationId xmlns:p14="http://schemas.microsoft.com/office/powerpoint/2010/main" val="24622285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473C173F-8978-444E-A499-8A5534AB11B2}" type="datetimeFigureOut">
              <a:rPr lang="en-ZA" smtClean="0"/>
              <a:t>2019/08/16</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6ABC8A63-C8C7-4366-94BE-D1F6084A0224}" type="slidenum">
              <a:rPr lang="en-ZA" smtClean="0"/>
              <a:t>‹#›</a:t>
            </a:fld>
            <a:endParaRPr lang="en-ZA"/>
          </a:p>
        </p:txBody>
      </p:sp>
    </p:spTree>
    <p:extLst>
      <p:ext uri="{BB962C8B-B14F-4D97-AF65-F5344CB8AC3E}">
        <p14:creationId xmlns:p14="http://schemas.microsoft.com/office/powerpoint/2010/main" val="36510282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473C173F-8978-444E-A499-8A5534AB11B2}" type="datetimeFigureOut">
              <a:rPr lang="en-ZA" smtClean="0"/>
              <a:t>2019/08/16</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6ABC8A63-C8C7-4366-94BE-D1F6084A0224}" type="slidenum">
              <a:rPr lang="en-ZA" smtClean="0"/>
              <a:t>‹#›</a:t>
            </a:fld>
            <a:endParaRPr lang="en-ZA"/>
          </a:p>
        </p:txBody>
      </p:sp>
    </p:spTree>
    <p:extLst>
      <p:ext uri="{BB962C8B-B14F-4D97-AF65-F5344CB8AC3E}">
        <p14:creationId xmlns:p14="http://schemas.microsoft.com/office/powerpoint/2010/main" val="3050414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CAC2AB-5C1A-4A2D-BE7F-2C73E9FF30C0}" type="datetimeFigureOut">
              <a:rPr lang="en-ZA" smtClean="0"/>
              <a:t>2019/08/16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5AB4862-DD51-437B-9F09-CD68A35C3935}" type="slidenum">
              <a:rPr lang="en-ZA" smtClean="0"/>
              <a:t>‹#›</a:t>
            </a:fld>
            <a:endParaRPr lang="en-ZA"/>
          </a:p>
        </p:txBody>
      </p:sp>
    </p:spTree>
    <p:extLst>
      <p:ext uri="{BB962C8B-B14F-4D97-AF65-F5344CB8AC3E}">
        <p14:creationId xmlns:p14="http://schemas.microsoft.com/office/powerpoint/2010/main" val="37169419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3C173F-8978-444E-A499-8A5534AB11B2}" type="datetimeFigureOut">
              <a:rPr lang="en-ZA" smtClean="0"/>
              <a:t>2019/08/16</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6ABC8A63-C8C7-4366-94BE-D1F6084A0224}" type="slidenum">
              <a:rPr lang="en-ZA" smtClean="0"/>
              <a:t>‹#›</a:t>
            </a:fld>
            <a:endParaRPr lang="en-ZA"/>
          </a:p>
        </p:txBody>
      </p:sp>
    </p:spTree>
    <p:extLst>
      <p:ext uri="{BB962C8B-B14F-4D97-AF65-F5344CB8AC3E}">
        <p14:creationId xmlns:p14="http://schemas.microsoft.com/office/powerpoint/2010/main" val="29983981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3C173F-8978-444E-A499-8A5534AB11B2}" type="datetimeFigureOut">
              <a:rPr lang="en-ZA" smtClean="0"/>
              <a:t>2019/08/16</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6ABC8A63-C8C7-4366-94BE-D1F6084A0224}" type="slidenum">
              <a:rPr lang="en-ZA" smtClean="0"/>
              <a:t>‹#›</a:t>
            </a:fld>
            <a:endParaRPr lang="en-ZA"/>
          </a:p>
        </p:txBody>
      </p:sp>
    </p:spTree>
    <p:extLst>
      <p:ext uri="{BB962C8B-B14F-4D97-AF65-F5344CB8AC3E}">
        <p14:creationId xmlns:p14="http://schemas.microsoft.com/office/powerpoint/2010/main" val="3373366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3C173F-8978-444E-A499-8A5534AB11B2}" type="datetimeFigureOut">
              <a:rPr lang="en-ZA" smtClean="0"/>
              <a:t>2019/08/16</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6ABC8A63-C8C7-4366-94BE-D1F6084A0224}" type="slidenum">
              <a:rPr lang="en-ZA" smtClean="0"/>
              <a:t>‹#›</a:t>
            </a:fld>
            <a:endParaRPr lang="en-ZA"/>
          </a:p>
        </p:txBody>
      </p:sp>
    </p:spTree>
    <p:extLst>
      <p:ext uri="{BB962C8B-B14F-4D97-AF65-F5344CB8AC3E}">
        <p14:creationId xmlns:p14="http://schemas.microsoft.com/office/powerpoint/2010/main" val="14101734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473C173F-8978-444E-A499-8A5534AB11B2}" type="datetimeFigureOut">
              <a:rPr lang="en-ZA" smtClean="0"/>
              <a:t>2019/08/16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ABC8A63-C8C7-4366-94BE-D1F6084A0224}" type="slidenum">
              <a:rPr lang="en-ZA" smtClean="0"/>
              <a:t>‹#›</a:t>
            </a:fld>
            <a:endParaRPr lang="en-ZA"/>
          </a:p>
        </p:txBody>
      </p:sp>
    </p:spTree>
    <p:extLst>
      <p:ext uri="{BB962C8B-B14F-4D97-AF65-F5344CB8AC3E}">
        <p14:creationId xmlns:p14="http://schemas.microsoft.com/office/powerpoint/2010/main" val="15864902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473C173F-8978-444E-A499-8A5534AB11B2}" type="datetimeFigureOut">
              <a:rPr lang="en-ZA" smtClean="0"/>
              <a:t>2019/08/16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ABC8A63-C8C7-4366-94BE-D1F6084A0224}" type="slidenum">
              <a:rPr lang="en-ZA" smtClean="0"/>
              <a:t>‹#›</a:t>
            </a:fld>
            <a:endParaRPr lang="en-ZA"/>
          </a:p>
        </p:txBody>
      </p:sp>
    </p:spTree>
    <p:extLst>
      <p:ext uri="{BB962C8B-B14F-4D97-AF65-F5344CB8AC3E}">
        <p14:creationId xmlns:p14="http://schemas.microsoft.com/office/powerpoint/2010/main" val="36008316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pic>
        <p:nvPicPr>
          <p:cNvPr id="7" name="Picture 15" descr="FA_LOGO_CILT_2014_website_sml.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75588" y="6126163"/>
            <a:ext cx="119221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10"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fld id="{95418776-1E9F-4B4B-8BEB-4D0ACF094C8F}" type="datetimeFigureOut">
              <a:rPr lang="en-ZA" smtClean="0"/>
              <a:t>2019/08/16</a:t>
            </a:fld>
            <a:endParaRPr lang="en-ZA"/>
          </a:p>
        </p:txBody>
      </p:sp>
      <p:sp>
        <p:nvSpPr>
          <p:cNvPr id="11" name="Footer Placeholder 16"/>
          <p:cNvSpPr>
            <a:spLocks noGrp="1"/>
          </p:cNvSpPr>
          <p:nvPr>
            <p:ph type="ftr" sz="quarter" idx="11"/>
          </p:nvPr>
        </p:nvSpPr>
        <p:spPr>
          <a:xfrm>
            <a:off x="2085975" y="236538"/>
            <a:ext cx="5867400" cy="365125"/>
          </a:xfrm>
        </p:spPr>
        <p:txBody>
          <a:bodyPr/>
          <a:lstStyle>
            <a:lvl1pPr algn="r">
              <a:defRPr>
                <a:solidFill>
                  <a:schemeClr val="tx2"/>
                </a:solidFill>
              </a:defRPr>
            </a:lvl1pPr>
          </a:lstStyle>
          <a:p>
            <a:endParaRPr lang="en-ZA"/>
          </a:p>
        </p:txBody>
      </p:sp>
      <p:sp>
        <p:nvSpPr>
          <p:cNvPr id="12"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DC9488F9-F761-434A-9683-9AF5933C1B52}" type="slidenum">
              <a:rPr lang="en-ZA" smtClean="0"/>
              <a:t>‹#›</a:t>
            </a:fld>
            <a:endParaRPr lang="en-ZA"/>
          </a:p>
        </p:txBody>
      </p:sp>
    </p:spTree>
    <p:extLst>
      <p:ext uri="{BB962C8B-B14F-4D97-AF65-F5344CB8AC3E}">
        <p14:creationId xmlns:p14="http://schemas.microsoft.com/office/powerpoint/2010/main" val="21460289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0" descr="FA_LOGO_CILT_2014_website_sml.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1500" y="6126163"/>
            <a:ext cx="119221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12648" y="228600"/>
            <a:ext cx="8153400" cy="990600"/>
          </a:xfrm>
        </p:spPr>
        <p:txBody>
          <a:bodyPr/>
          <a:lstStyle/>
          <a:p>
            <a:r>
              <a:rPr lang="en-US"/>
              <a:t>Click to edit Master title style</a:t>
            </a:r>
          </a:p>
        </p:txBody>
      </p:sp>
      <p:sp>
        <p:nvSpPr>
          <p:cNvPr id="8" name="Content Placeholder 7"/>
          <p:cNvSpPr>
            <a:spLocks noGrp="1"/>
          </p:cNvSpPr>
          <p:nvPr>
            <p:ph sz="quarter" idx="1"/>
          </p:nvPr>
        </p:nvSpPr>
        <p:spPr>
          <a:xfrm>
            <a:off x="612648" y="1600200"/>
            <a:ext cx="81534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95418776-1E9F-4B4B-8BEB-4D0ACF094C8F}" type="datetimeFigureOut">
              <a:rPr lang="en-ZA" smtClean="0"/>
              <a:t>2019/08/16</a:t>
            </a:fld>
            <a:endParaRPr lang="en-ZA"/>
          </a:p>
        </p:txBody>
      </p:sp>
      <p:sp>
        <p:nvSpPr>
          <p:cNvPr id="6" name="Footer Placeholder 4"/>
          <p:cNvSpPr>
            <a:spLocks noGrp="1"/>
          </p:cNvSpPr>
          <p:nvPr>
            <p:ph type="ftr" sz="quarter" idx="11"/>
          </p:nvPr>
        </p:nvSpPr>
        <p:spPr/>
        <p:txBody>
          <a:bodyPr/>
          <a:lstStyle>
            <a:lvl1pPr>
              <a:defRPr/>
            </a:lvl1pPr>
          </a:lstStyle>
          <a:p>
            <a:endParaRPr lang="en-ZA"/>
          </a:p>
        </p:txBody>
      </p:sp>
      <p:sp>
        <p:nvSpPr>
          <p:cNvPr id="7" name="Slide Number Placeholder 5"/>
          <p:cNvSpPr>
            <a:spLocks noGrp="1"/>
          </p:cNvSpPr>
          <p:nvPr>
            <p:ph type="sldNum" sz="quarter" idx="12"/>
          </p:nvPr>
        </p:nvSpPr>
        <p:spPr/>
        <p:txBody>
          <a:bodyPr/>
          <a:lstStyle>
            <a:lvl1pPr>
              <a:defRPr>
                <a:solidFill>
                  <a:srgbClr val="FFFFFF"/>
                </a:solidFill>
              </a:defRPr>
            </a:lvl1pPr>
          </a:lstStyle>
          <a:p>
            <a:fld id="{DC9488F9-F761-434A-9683-9AF5933C1B52}" type="slidenum">
              <a:rPr lang="en-ZA" smtClean="0"/>
              <a:t>‹#›</a:t>
            </a:fld>
            <a:endParaRPr lang="en-ZA"/>
          </a:p>
        </p:txBody>
      </p:sp>
    </p:spTree>
    <p:extLst>
      <p:ext uri="{BB962C8B-B14F-4D97-AF65-F5344CB8AC3E}">
        <p14:creationId xmlns:p14="http://schemas.microsoft.com/office/powerpoint/2010/main" val="22476211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pic>
        <p:nvPicPr>
          <p:cNvPr id="7" name="Picture 15" descr="FA_LOGO_CILT_2014_website_sml.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1500" y="6126163"/>
            <a:ext cx="119221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a:t>Click to edit Master title style</a:t>
            </a:r>
          </a:p>
        </p:txBody>
      </p:sp>
      <p:sp>
        <p:nvSpPr>
          <p:cNvPr id="8" name="Date Placeholder 11"/>
          <p:cNvSpPr>
            <a:spLocks noGrp="1"/>
          </p:cNvSpPr>
          <p:nvPr>
            <p:ph type="dt" sz="half" idx="10"/>
          </p:nvPr>
        </p:nvSpPr>
        <p:spPr/>
        <p:txBody>
          <a:bodyPr/>
          <a:lstStyle>
            <a:lvl1pPr>
              <a:defRPr/>
            </a:lvl1pPr>
          </a:lstStyle>
          <a:p>
            <a:fld id="{95418776-1E9F-4B4B-8BEB-4D0ACF094C8F}" type="datetimeFigureOut">
              <a:rPr lang="en-ZA" smtClean="0"/>
              <a:t>2019/08/16</a:t>
            </a:fld>
            <a:endParaRPr lang="en-ZA"/>
          </a:p>
        </p:txBody>
      </p:sp>
      <p:sp>
        <p:nvSpPr>
          <p:cNvPr id="9" name="Slide Number Placeholder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fld id="{DC9488F9-F761-434A-9683-9AF5933C1B52}" type="slidenum">
              <a:rPr lang="en-ZA" smtClean="0"/>
              <a:t>‹#›</a:t>
            </a:fld>
            <a:endParaRPr lang="en-ZA"/>
          </a:p>
        </p:txBody>
      </p:sp>
      <p:sp>
        <p:nvSpPr>
          <p:cNvPr id="10" name="Footer Placeholder 13"/>
          <p:cNvSpPr>
            <a:spLocks noGrp="1"/>
          </p:cNvSpPr>
          <p:nvPr>
            <p:ph type="ftr" sz="quarter" idx="12"/>
          </p:nvPr>
        </p:nvSpPr>
        <p:spPr/>
        <p:txBody>
          <a:bodyPr/>
          <a:lstStyle>
            <a:lvl1pPr>
              <a:defRPr/>
            </a:lvl1pPr>
          </a:lstStyle>
          <a:p>
            <a:endParaRPr lang="en-ZA"/>
          </a:p>
        </p:txBody>
      </p:sp>
    </p:spTree>
    <p:extLst>
      <p:ext uri="{BB962C8B-B14F-4D97-AF65-F5344CB8AC3E}">
        <p14:creationId xmlns:p14="http://schemas.microsoft.com/office/powerpoint/2010/main" val="20680719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844901"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7"/>
          <p:cNvSpPr>
            <a:spLocks noGrp="1"/>
          </p:cNvSpPr>
          <p:nvPr>
            <p:ph type="dt" sz="half" idx="10"/>
          </p:nvPr>
        </p:nvSpPr>
        <p:spPr/>
        <p:txBody>
          <a:bodyPr rtlCol="0"/>
          <a:lstStyle>
            <a:lvl1pPr>
              <a:defRPr/>
            </a:lvl1pPr>
          </a:lstStyle>
          <a:p>
            <a:fld id="{95418776-1E9F-4B4B-8BEB-4D0ACF094C8F}" type="datetimeFigureOut">
              <a:rPr lang="en-ZA" smtClean="0"/>
              <a:t>2019/08/16</a:t>
            </a:fld>
            <a:endParaRPr lang="en-ZA"/>
          </a:p>
        </p:txBody>
      </p:sp>
      <p:sp>
        <p:nvSpPr>
          <p:cNvPr id="6" name="Slide Number Placeholder 9"/>
          <p:cNvSpPr>
            <a:spLocks noGrp="1"/>
          </p:cNvSpPr>
          <p:nvPr>
            <p:ph type="sldNum" sz="quarter" idx="11"/>
          </p:nvPr>
        </p:nvSpPr>
        <p:spPr/>
        <p:txBody>
          <a:bodyPr rtlCol="0"/>
          <a:lstStyle>
            <a:lvl1pPr>
              <a:defRPr/>
            </a:lvl1pPr>
          </a:lstStyle>
          <a:p>
            <a:fld id="{DC9488F9-F761-434A-9683-9AF5933C1B52}" type="slidenum">
              <a:rPr lang="en-ZA" smtClean="0"/>
              <a:t>‹#›</a:t>
            </a:fld>
            <a:endParaRPr lang="en-ZA"/>
          </a:p>
        </p:txBody>
      </p:sp>
      <p:sp>
        <p:nvSpPr>
          <p:cNvPr id="7" name="Footer Placeholder 11"/>
          <p:cNvSpPr>
            <a:spLocks noGrp="1"/>
          </p:cNvSpPr>
          <p:nvPr>
            <p:ph type="ftr" sz="quarter" idx="12"/>
          </p:nvPr>
        </p:nvSpPr>
        <p:spPr/>
        <p:txBody>
          <a:bodyPr rtlCol="0"/>
          <a:lstStyle>
            <a:lvl1pPr>
              <a:defRPr/>
            </a:lvl1pPr>
          </a:lstStyle>
          <a:p>
            <a:endParaRPr lang="en-ZA"/>
          </a:p>
        </p:txBody>
      </p:sp>
    </p:spTree>
    <p:extLst>
      <p:ext uri="{BB962C8B-B14F-4D97-AF65-F5344CB8AC3E}">
        <p14:creationId xmlns:p14="http://schemas.microsoft.com/office/powerpoint/2010/main" val="41280372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800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7" name="Date Placeholder 9"/>
          <p:cNvSpPr>
            <a:spLocks noGrp="1"/>
          </p:cNvSpPr>
          <p:nvPr>
            <p:ph type="dt" sz="half" idx="10"/>
          </p:nvPr>
        </p:nvSpPr>
        <p:spPr/>
        <p:txBody>
          <a:bodyPr rtlCol="0"/>
          <a:lstStyle>
            <a:lvl1pPr>
              <a:defRPr/>
            </a:lvl1pPr>
          </a:lstStyle>
          <a:p>
            <a:fld id="{95418776-1E9F-4B4B-8BEB-4D0ACF094C8F}" type="datetimeFigureOut">
              <a:rPr lang="en-ZA" smtClean="0"/>
              <a:t>2019/08/16</a:t>
            </a:fld>
            <a:endParaRPr lang="en-ZA"/>
          </a:p>
        </p:txBody>
      </p:sp>
      <p:sp>
        <p:nvSpPr>
          <p:cNvPr id="8" name="Slide Number Placeholder 11"/>
          <p:cNvSpPr>
            <a:spLocks noGrp="1"/>
          </p:cNvSpPr>
          <p:nvPr>
            <p:ph type="sldNum" sz="quarter" idx="11"/>
          </p:nvPr>
        </p:nvSpPr>
        <p:spPr/>
        <p:txBody>
          <a:bodyPr rtlCol="0"/>
          <a:lstStyle>
            <a:lvl1pPr>
              <a:defRPr/>
            </a:lvl1pPr>
          </a:lstStyle>
          <a:p>
            <a:fld id="{DC9488F9-F761-434A-9683-9AF5933C1B52}" type="slidenum">
              <a:rPr lang="en-ZA" smtClean="0"/>
              <a:t>‹#›</a:t>
            </a:fld>
            <a:endParaRPr lang="en-ZA"/>
          </a:p>
        </p:txBody>
      </p:sp>
      <p:sp>
        <p:nvSpPr>
          <p:cNvPr id="9" name="Footer Placeholder 13"/>
          <p:cNvSpPr>
            <a:spLocks noGrp="1"/>
          </p:cNvSpPr>
          <p:nvPr>
            <p:ph type="ftr" sz="quarter" idx="12"/>
          </p:nvPr>
        </p:nvSpPr>
        <p:spPr/>
        <p:txBody>
          <a:bodyPr rtlCol="0"/>
          <a:lstStyle>
            <a:lvl1pPr>
              <a:defRPr/>
            </a:lvl1pPr>
          </a:lstStyle>
          <a:p>
            <a:endParaRPr lang="en-ZA"/>
          </a:p>
        </p:txBody>
      </p:sp>
    </p:spTree>
    <p:extLst>
      <p:ext uri="{BB962C8B-B14F-4D97-AF65-F5344CB8AC3E}">
        <p14:creationId xmlns:p14="http://schemas.microsoft.com/office/powerpoint/2010/main" val="234441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F2CAC2AB-5C1A-4A2D-BE7F-2C73E9FF30C0}" type="datetimeFigureOut">
              <a:rPr lang="en-ZA" smtClean="0"/>
              <a:t>2019/08/16</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65AB4862-DD51-437B-9F09-CD68A35C3935}" type="slidenum">
              <a:rPr lang="en-ZA" smtClean="0"/>
              <a:t>‹#›</a:t>
            </a:fld>
            <a:endParaRPr lang="en-ZA"/>
          </a:p>
        </p:txBody>
      </p:sp>
    </p:spTree>
    <p:extLst>
      <p:ext uri="{BB962C8B-B14F-4D97-AF65-F5344CB8AC3E}">
        <p14:creationId xmlns:p14="http://schemas.microsoft.com/office/powerpoint/2010/main" val="23570834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p:cNvSpPr>
            <a:spLocks noGrp="1"/>
          </p:cNvSpPr>
          <p:nvPr>
            <p:ph type="dt" sz="half" idx="10"/>
          </p:nvPr>
        </p:nvSpPr>
        <p:spPr/>
        <p:txBody>
          <a:bodyPr/>
          <a:lstStyle>
            <a:lvl1pPr>
              <a:defRPr/>
            </a:lvl1pPr>
          </a:lstStyle>
          <a:p>
            <a:fld id="{95418776-1E9F-4B4B-8BEB-4D0ACF094C8F}" type="datetimeFigureOut">
              <a:rPr lang="en-ZA" smtClean="0"/>
              <a:t>2019/08/16</a:t>
            </a:fld>
            <a:endParaRPr lang="en-ZA"/>
          </a:p>
        </p:txBody>
      </p:sp>
      <p:sp>
        <p:nvSpPr>
          <p:cNvPr id="4" name="Footer Placeholder 2"/>
          <p:cNvSpPr>
            <a:spLocks noGrp="1"/>
          </p:cNvSpPr>
          <p:nvPr>
            <p:ph type="ftr" sz="quarter" idx="11"/>
          </p:nvPr>
        </p:nvSpPr>
        <p:spPr/>
        <p:txBody>
          <a:bodyPr/>
          <a:lstStyle>
            <a:lvl1pPr>
              <a:defRPr/>
            </a:lvl1pPr>
          </a:lstStyle>
          <a:p>
            <a:endParaRPr lang="en-ZA"/>
          </a:p>
        </p:txBody>
      </p:sp>
      <p:sp>
        <p:nvSpPr>
          <p:cNvPr id="5" name="Slide Number Placeholder 22"/>
          <p:cNvSpPr>
            <a:spLocks noGrp="1"/>
          </p:cNvSpPr>
          <p:nvPr>
            <p:ph type="sldNum" sz="quarter" idx="12"/>
          </p:nvPr>
        </p:nvSpPr>
        <p:spPr/>
        <p:txBody>
          <a:bodyPr/>
          <a:lstStyle>
            <a:lvl1pPr>
              <a:defRPr/>
            </a:lvl1pPr>
          </a:lstStyle>
          <a:p>
            <a:fld id="{DC9488F9-F761-434A-9683-9AF5933C1B52}" type="slidenum">
              <a:rPr lang="en-ZA" smtClean="0"/>
              <a:t>‹#›</a:t>
            </a:fld>
            <a:endParaRPr lang="en-ZA"/>
          </a:p>
        </p:txBody>
      </p:sp>
    </p:spTree>
    <p:extLst>
      <p:ext uri="{BB962C8B-B14F-4D97-AF65-F5344CB8AC3E}">
        <p14:creationId xmlns:p14="http://schemas.microsoft.com/office/powerpoint/2010/main" val="2991867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0" descr="FA_LOGO_CILT_2014_website_sml.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1500" y="6126163"/>
            <a:ext cx="119221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a:lvl1pPr>
          </a:lstStyle>
          <a:p>
            <a:fld id="{95418776-1E9F-4B4B-8BEB-4D0ACF094C8F}" type="datetimeFigureOut">
              <a:rPr lang="en-ZA" smtClean="0"/>
              <a:t>2019/08/16</a:t>
            </a:fld>
            <a:endParaRPr lang="en-ZA"/>
          </a:p>
        </p:txBody>
      </p:sp>
      <p:sp>
        <p:nvSpPr>
          <p:cNvPr id="4" name="Footer Placeholder 2"/>
          <p:cNvSpPr>
            <a:spLocks noGrp="1"/>
          </p:cNvSpPr>
          <p:nvPr>
            <p:ph type="ftr" sz="quarter" idx="11"/>
          </p:nvPr>
        </p:nvSpPr>
        <p:spPr/>
        <p:txBody>
          <a:bodyPr/>
          <a:lstStyle>
            <a:lvl1pPr>
              <a:defRPr/>
            </a:lvl1pPr>
          </a:lstStyle>
          <a:p>
            <a:endParaRPr lang="en-ZA"/>
          </a:p>
        </p:txBody>
      </p:sp>
      <p:sp>
        <p:nvSpPr>
          <p:cNvPr id="5"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DC9488F9-F761-434A-9683-9AF5933C1B52}" type="slidenum">
              <a:rPr lang="en-ZA" smtClean="0"/>
              <a:t>‹#›</a:t>
            </a:fld>
            <a:endParaRPr lang="en-ZA"/>
          </a:p>
        </p:txBody>
      </p:sp>
    </p:spTree>
    <p:extLst>
      <p:ext uri="{BB962C8B-B14F-4D97-AF65-F5344CB8AC3E}">
        <p14:creationId xmlns:p14="http://schemas.microsoft.com/office/powerpoint/2010/main" val="30167259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a:t>Click to edit Master title style</a:t>
            </a: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fld id="{95418776-1E9F-4B4B-8BEB-4D0ACF094C8F}" type="datetimeFigureOut">
              <a:rPr lang="en-ZA" smtClean="0"/>
              <a:t>2019/08/16</a:t>
            </a:fld>
            <a:endParaRPr lang="en-ZA"/>
          </a:p>
        </p:txBody>
      </p:sp>
      <p:sp>
        <p:nvSpPr>
          <p:cNvPr id="6" name="Footer Placeholder 2"/>
          <p:cNvSpPr>
            <a:spLocks noGrp="1"/>
          </p:cNvSpPr>
          <p:nvPr>
            <p:ph type="ftr" sz="quarter" idx="11"/>
          </p:nvPr>
        </p:nvSpPr>
        <p:spPr/>
        <p:txBody>
          <a:bodyPr/>
          <a:lstStyle>
            <a:lvl1pPr>
              <a:defRPr/>
            </a:lvl1pPr>
          </a:lstStyle>
          <a:p>
            <a:endParaRPr lang="en-ZA"/>
          </a:p>
        </p:txBody>
      </p:sp>
      <p:sp>
        <p:nvSpPr>
          <p:cNvPr id="7" name="Slide Number Placeholder 22"/>
          <p:cNvSpPr>
            <a:spLocks noGrp="1"/>
          </p:cNvSpPr>
          <p:nvPr>
            <p:ph type="sldNum" sz="quarter" idx="12"/>
          </p:nvPr>
        </p:nvSpPr>
        <p:spPr/>
        <p:txBody>
          <a:bodyPr/>
          <a:lstStyle>
            <a:lvl1pPr>
              <a:defRPr/>
            </a:lvl1pPr>
          </a:lstStyle>
          <a:p>
            <a:fld id="{DC9488F9-F761-434A-9683-9AF5933C1B52}" type="slidenum">
              <a:rPr lang="en-ZA" smtClean="0"/>
              <a:t>‹#›</a:t>
            </a:fld>
            <a:endParaRPr lang="en-ZA"/>
          </a:p>
        </p:txBody>
      </p:sp>
    </p:spTree>
    <p:extLst>
      <p:ext uri="{BB962C8B-B14F-4D97-AF65-F5344CB8AC3E}">
        <p14:creationId xmlns:p14="http://schemas.microsoft.com/office/powerpoint/2010/main" val="16401775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pic>
        <p:nvPicPr>
          <p:cNvPr id="9" name="Picture 16" descr="FA_LOGO_CILT_2014_website_sml.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6172200"/>
            <a:ext cx="119221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a:t>Click to edit Master title style</a:t>
            </a: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a:t>Click icon to add picture</a:t>
            </a:r>
            <a:endParaRPr lang="en-US" noProof="0" dirty="0"/>
          </a:p>
        </p:txBody>
      </p:sp>
      <p:sp>
        <p:nvSpPr>
          <p:cNvPr id="10" name="Date Placeholder 11"/>
          <p:cNvSpPr>
            <a:spLocks noGrp="1"/>
          </p:cNvSpPr>
          <p:nvPr>
            <p:ph type="dt" sz="half" idx="10"/>
          </p:nvPr>
        </p:nvSpPr>
        <p:spPr>
          <a:xfrm>
            <a:off x="6248400" y="6248400"/>
            <a:ext cx="2667000" cy="365125"/>
          </a:xfrm>
        </p:spPr>
        <p:txBody>
          <a:bodyPr rtlCol="0"/>
          <a:lstStyle>
            <a:lvl1pPr>
              <a:defRPr/>
            </a:lvl1pPr>
          </a:lstStyle>
          <a:p>
            <a:fld id="{95418776-1E9F-4B4B-8BEB-4D0ACF094C8F}" type="datetimeFigureOut">
              <a:rPr lang="en-ZA" smtClean="0"/>
              <a:t>2019/08/16</a:t>
            </a:fld>
            <a:endParaRPr lang="en-ZA"/>
          </a:p>
        </p:txBody>
      </p:sp>
      <p:sp>
        <p:nvSpPr>
          <p:cNvPr id="11" name="Slide Number Placeholder 12"/>
          <p:cNvSpPr>
            <a:spLocks noGrp="1"/>
          </p:cNvSpPr>
          <p:nvPr>
            <p:ph type="sldNum" sz="quarter" idx="11"/>
          </p:nvPr>
        </p:nvSpPr>
        <p:spPr>
          <a:xfrm>
            <a:off x="0" y="4667250"/>
            <a:ext cx="1447800" cy="663575"/>
          </a:xfrm>
        </p:spPr>
        <p:txBody>
          <a:bodyPr rtlCol="0"/>
          <a:lstStyle>
            <a:lvl1pPr>
              <a:defRPr sz="2800"/>
            </a:lvl1pPr>
          </a:lstStyle>
          <a:p>
            <a:fld id="{DC9488F9-F761-434A-9683-9AF5933C1B52}" type="slidenum">
              <a:rPr lang="en-ZA" smtClean="0"/>
              <a:t>‹#›</a:t>
            </a:fld>
            <a:endParaRPr lang="en-ZA"/>
          </a:p>
        </p:txBody>
      </p:sp>
      <p:sp>
        <p:nvSpPr>
          <p:cNvPr id="12" name="Footer Placeholder 13"/>
          <p:cNvSpPr>
            <a:spLocks noGrp="1"/>
          </p:cNvSpPr>
          <p:nvPr>
            <p:ph type="ftr" sz="quarter" idx="12"/>
          </p:nvPr>
        </p:nvSpPr>
        <p:spPr>
          <a:xfrm>
            <a:off x="1600200" y="6248400"/>
            <a:ext cx="4572000" cy="365125"/>
          </a:xfrm>
        </p:spPr>
        <p:txBody>
          <a:bodyPr rtlCol="0"/>
          <a:lstStyle>
            <a:lvl1pPr>
              <a:defRPr/>
            </a:lvl1pPr>
          </a:lstStyle>
          <a:p>
            <a:endParaRPr lang="en-ZA"/>
          </a:p>
        </p:txBody>
      </p:sp>
    </p:spTree>
    <p:extLst>
      <p:ext uri="{BB962C8B-B14F-4D97-AF65-F5344CB8AC3E}">
        <p14:creationId xmlns:p14="http://schemas.microsoft.com/office/powerpoint/2010/main" val="31699970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fld id="{95418776-1E9F-4B4B-8BEB-4D0ACF094C8F}" type="datetimeFigureOut">
              <a:rPr lang="en-ZA" smtClean="0"/>
              <a:t>2019/08/16</a:t>
            </a:fld>
            <a:endParaRPr lang="en-ZA"/>
          </a:p>
        </p:txBody>
      </p:sp>
      <p:sp>
        <p:nvSpPr>
          <p:cNvPr id="5" name="Footer Placeholder 2"/>
          <p:cNvSpPr>
            <a:spLocks noGrp="1"/>
          </p:cNvSpPr>
          <p:nvPr>
            <p:ph type="ftr" sz="quarter" idx="11"/>
          </p:nvPr>
        </p:nvSpPr>
        <p:spPr/>
        <p:txBody>
          <a:bodyPr/>
          <a:lstStyle>
            <a:lvl1pPr>
              <a:defRPr/>
            </a:lvl1pPr>
          </a:lstStyle>
          <a:p>
            <a:endParaRPr lang="en-ZA"/>
          </a:p>
        </p:txBody>
      </p:sp>
      <p:sp>
        <p:nvSpPr>
          <p:cNvPr id="6" name="Slide Number Placeholder 22"/>
          <p:cNvSpPr>
            <a:spLocks noGrp="1"/>
          </p:cNvSpPr>
          <p:nvPr>
            <p:ph type="sldNum" sz="quarter" idx="12"/>
          </p:nvPr>
        </p:nvSpPr>
        <p:spPr/>
        <p:txBody>
          <a:bodyPr/>
          <a:lstStyle>
            <a:lvl1pPr>
              <a:defRPr/>
            </a:lvl1pPr>
          </a:lstStyle>
          <a:p>
            <a:fld id="{DC9488F9-F761-434A-9683-9AF5933C1B52}" type="slidenum">
              <a:rPr lang="en-ZA" smtClean="0"/>
              <a:t>‹#›</a:t>
            </a:fld>
            <a:endParaRPr lang="en-ZA"/>
          </a:p>
        </p:txBody>
      </p:sp>
    </p:spTree>
    <p:extLst>
      <p:ext uri="{BB962C8B-B14F-4D97-AF65-F5344CB8AC3E}">
        <p14:creationId xmlns:p14="http://schemas.microsoft.com/office/powerpoint/2010/main" val="15627419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pic>
        <p:nvPicPr>
          <p:cNvPr id="7" name="Picture 15" descr="FA_LOGO_CILT_2014_website_sml.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1500" y="6126163"/>
            <a:ext cx="119221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553200" y="609600"/>
            <a:ext cx="2057400" cy="5516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a:spLocks noGrp="1"/>
          </p:cNvSpPr>
          <p:nvPr>
            <p:ph type="dt" sz="half" idx="10"/>
          </p:nvPr>
        </p:nvSpPr>
        <p:spPr>
          <a:xfrm>
            <a:off x="6553200" y="6248400"/>
            <a:ext cx="2209800" cy="365125"/>
          </a:xfrm>
        </p:spPr>
        <p:txBody>
          <a:bodyPr/>
          <a:lstStyle>
            <a:lvl1pPr>
              <a:defRPr/>
            </a:lvl1pPr>
          </a:lstStyle>
          <a:p>
            <a:fld id="{95418776-1E9F-4B4B-8BEB-4D0ACF094C8F}" type="datetimeFigureOut">
              <a:rPr lang="en-ZA" smtClean="0"/>
              <a:t>2019/08/16</a:t>
            </a:fld>
            <a:endParaRPr lang="en-ZA"/>
          </a:p>
        </p:txBody>
      </p:sp>
      <p:sp>
        <p:nvSpPr>
          <p:cNvPr id="9" name="Footer Placeholder 4"/>
          <p:cNvSpPr>
            <a:spLocks noGrp="1"/>
          </p:cNvSpPr>
          <p:nvPr>
            <p:ph type="ftr" sz="quarter" idx="11"/>
          </p:nvPr>
        </p:nvSpPr>
        <p:spPr>
          <a:xfrm>
            <a:off x="457200" y="6248400"/>
            <a:ext cx="5573713" cy="365125"/>
          </a:xfrm>
        </p:spPr>
        <p:txBody>
          <a:bodyPr/>
          <a:lstStyle>
            <a:lvl1pPr>
              <a:defRPr/>
            </a:lvl1pPr>
          </a:lstStyle>
          <a:p>
            <a:endParaRPr lang="en-ZA"/>
          </a:p>
        </p:txBody>
      </p:sp>
      <p:sp>
        <p:nvSpPr>
          <p:cNvPr id="10" name="Slide Number Placeholder 5"/>
          <p:cNvSpPr>
            <a:spLocks noGrp="1"/>
          </p:cNvSpPr>
          <p:nvPr>
            <p:ph type="sldNum" sz="quarter" idx="12"/>
          </p:nvPr>
        </p:nvSpPr>
        <p:spPr>
          <a:xfrm rot="5400000">
            <a:off x="5989638" y="144462"/>
            <a:ext cx="533400" cy="244475"/>
          </a:xfrm>
        </p:spPr>
        <p:txBody>
          <a:bodyPr/>
          <a:lstStyle>
            <a:lvl1pPr>
              <a:defRPr/>
            </a:lvl1pPr>
          </a:lstStyle>
          <a:p>
            <a:fld id="{DC9488F9-F761-434A-9683-9AF5933C1B52}" type="slidenum">
              <a:rPr lang="en-ZA" smtClean="0"/>
              <a:t>‹#›</a:t>
            </a:fld>
            <a:endParaRPr lang="en-ZA"/>
          </a:p>
        </p:txBody>
      </p:sp>
    </p:spTree>
    <p:extLst>
      <p:ext uri="{BB962C8B-B14F-4D97-AF65-F5344CB8AC3E}">
        <p14:creationId xmlns:p14="http://schemas.microsoft.com/office/powerpoint/2010/main" val="28454467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95418776-1E9F-4B4B-8BEB-4D0ACF094C8F}" type="datetimeFigureOut">
              <a:rPr lang="en-ZA" smtClean="0"/>
              <a:t>2019/08/16</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DC9488F9-F761-434A-9683-9AF5933C1B52}" type="slidenum">
              <a:rPr lang="en-ZA" smtClean="0"/>
              <a:t>‹#›</a:t>
            </a:fld>
            <a:endParaRPr lang="en-ZA"/>
          </a:p>
        </p:txBody>
      </p:sp>
    </p:spTree>
    <p:extLst>
      <p:ext uri="{BB962C8B-B14F-4D97-AF65-F5344CB8AC3E}">
        <p14:creationId xmlns:p14="http://schemas.microsoft.com/office/powerpoint/2010/main" val="28198918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68214829-C15B-4825-876D-2FA5D737FF27}" type="datetimeFigureOut">
              <a:rPr lang="en-ZA" smtClean="0"/>
              <a:t>2019/08/16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F997237-CBD4-4A0D-893B-6E362B4CA6D1}" type="slidenum">
              <a:rPr lang="en-ZA" smtClean="0"/>
              <a:t>‹#›</a:t>
            </a:fld>
            <a:endParaRPr lang="en-ZA"/>
          </a:p>
        </p:txBody>
      </p:sp>
    </p:spTree>
    <p:extLst>
      <p:ext uri="{BB962C8B-B14F-4D97-AF65-F5344CB8AC3E}">
        <p14:creationId xmlns:p14="http://schemas.microsoft.com/office/powerpoint/2010/main" val="26817819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68214829-C15B-4825-876D-2FA5D737FF27}" type="datetimeFigureOut">
              <a:rPr lang="en-ZA" smtClean="0"/>
              <a:t>2019/08/16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F997237-CBD4-4A0D-893B-6E362B4CA6D1}" type="slidenum">
              <a:rPr lang="en-ZA" smtClean="0"/>
              <a:t>‹#›</a:t>
            </a:fld>
            <a:endParaRPr lang="en-ZA"/>
          </a:p>
        </p:txBody>
      </p:sp>
    </p:spTree>
    <p:extLst>
      <p:ext uri="{BB962C8B-B14F-4D97-AF65-F5344CB8AC3E}">
        <p14:creationId xmlns:p14="http://schemas.microsoft.com/office/powerpoint/2010/main" val="13484705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214829-C15B-4825-876D-2FA5D737FF27}" type="datetimeFigureOut">
              <a:rPr lang="en-ZA" smtClean="0"/>
              <a:t>2019/08/16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F997237-CBD4-4A0D-893B-6E362B4CA6D1}" type="slidenum">
              <a:rPr lang="en-ZA" smtClean="0"/>
              <a:t>‹#›</a:t>
            </a:fld>
            <a:endParaRPr lang="en-ZA"/>
          </a:p>
        </p:txBody>
      </p:sp>
    </p:spTree>
    <p:extLst>
      <p:ext uri="{BB962C8B-B14F-4D97-AF65-F5344CB8AC3E}">
        <p14:creationId xmlns:p14="http://schemas.microsoft.com/office/powerpoint/2010/main" val="2836586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F2CAC2AB-5C1A-4A2D-BE7F-2C73E9FF30C0}" type="datetimeFigureOut">
              <a:rPr lang="en-ZA" smtClean="0"/>
              <a:t>2019/08/16</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65AB4862-DD51-437B-9F09-CD68A35C3935}" type="slidenum">
              <a:rPr lang="en-ZA" smtClean="0"/>
              <a:t>‹#›</a:t>
            </a:fld>
            <a:endParaRPr lang="en-ZA"/>
          </a:p>
        </p:txBody>
      </p:sp>
    </p:spTree>
    <p:extLst>
      <p:ext uri="{BB962C8B-B14F-4D97-AF65-F5344CB8AC3E}">
        <p14:creationId xmlns:p14="http://schemas.microsoft.com/office/powerpoint/2010/main" val="422869751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68214829-C15B-4825-876D-2FA5D737FF27}" type="datetimeFigureOut">
              <a:rPr lang="en-ZA" smtClean="0"/>
              <a:t>2019/08/16</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6F997237-CBD4-4A0D-893B-6E362B4CA6D1}" type="slidenum">
              <a:rPr lang="en-ZA" smtClean="0"/>
              <a:t>‹#›</a:t>
            </a:fld>
            <a:endParaRPr lang="en-ZA"/>
          </a:p>
        </p:txBody>
      </p:sp>
    </p:spTree>
    <p:extLst>
      <p:ext uri="{BB962C8B-B14F-4D97-AF65-F5344CB8AC3E}">
        <p14:creationId xmlns:p14="http://schemas.microsoft.com/office/powerpoint/2010/main" val="30851675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68214829-C15B-4825-876D-2FA5D737FF27}" type="datetimeFigureOut">
              <a:rPr lang="en-ZA" smtClean="0"/>
              <a:t>2019/08/16</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6F997237-CBD4-4A0D-893B-6E362B4CA6D1}" type="slidenum">
              <a:rPr lang="en-ZA" smtClean="0"/>
              <a:t>‹#›</a:t>
            </a:fld>
            <a:endParaRPr lang="en-ZA"/>
          </a:p>
        </p:txBody>
      </p:sp>
    </p:spTree>
    <p:extLst>
      <p:ext uri="{BB962C8B-B14F-4D97-AF65-F5344CB8AC3E}">
        <p14:creationId xmlns:p14="http://schemas.microsoft.com/office/powerpoint/2010/main" val="127578742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68214829-C15B-4825-876D-2FA5D737FF27}" type="datetimeFigureOut">
              <a:rPr lang="en-ZA" smtClean="0"/>
              <a:t>2019/08/16</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6F997237-CBD4-4A0D-893B-6E362B4CA6D1}" type="slidenum">
              <a:rPr lang="en-ZA" smtClean="0"/>
              <a:t>‹#›</a:t>
            </a:fld>
            <a:endParaRPr lang="en-ZA"/>
          </a:p>
        </p:txBody>
      </p:sp>
    </p:spTree>
    <p:extLst>
      <p:ext uri="{BB962C8B-B14F-4D97-AF65-F5344CB8AC3E}">
        <p14:creationId xmlns:p14="http://schemas.microsoft.com/office/powerpoint/2010/main" val="35850052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214829-C15B-4825-876D-2FA5D737FF27}" type="datetimeFigureOut">
              <a:rPr lang="en-ZA" smtClean="0"/>
              <a:t>2019/08/16</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6F997237-CBD4-4A0D-893B-6E362B4CA6D1}" type="slidenum">
              <a:rPr lang="en-ZA" smtClean="0"/>
              <a:t>‹#›</a:t>
            </a:fld>
            <a:endParaRPr lang="en-ZA"/>
          </a:p>
        </p:txBody>
      </p:sp>
    </p:spTree>
    <p:extLst>
      <p:ext uri="{BB962C8B-B14F-4D97-AF65-F5344CB8AC3E}">
        <p14:creationId xmlns:p14="http://schemas.microsoft.com/office/powerpoint/2010/main" val="47299680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214829-C15B-4825-876D-2FA5D737FF27}" type="datetimeFigureOut">
              <a:rPr lang="en-ZA" smtClean="0"/>
              <a:t>2019/08/16</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6F997237-CBD4-4A0D-893B-6E362B4CA6D1}" type="slidenum">
              <a:rPr lang="en-ZA" smtClean="0"/>
              <a:t>‹#›</a:t>
            </a:fld>
            <a:endParaRPr lang="en-ZA"/>
          </a:p>
        </p:txBody>
      </p:sp>
    </p:spTree>
    <p:extLst>
      <p:ext uri="{BB962C8B-B14F-4D97-AF65-F5344CB8AC3E}">
        <p14:creationId xmlns:p14="http://schemas.microsoft.com/office/powerpoint/2010/main" val="198078784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214829-C15B-4825-876D-2FA5D737FF27}" type="datetimeFigureOut">
              <a:rPr lang="en-ZA" smtClean="0"/>
              <a:t>2019/08/16</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6F997237-CBD4-4A0D-893B-6E362B4CA6D1}" type="slidenum">
              <a:rPr lang="en-ZA" smtClean="0"/>
              <a:t>‹#›</a:t>
            </a:fld>
            <a:endParaRPr lang="en-ZA"/>
          </a:p>
        </p:txBody>
      </p:sp>
    </p:spTree>
    <p:extLst>
      <p:ext uri="{BB962C8B-B14F-4D97-AF65-F5344CB8AC3E}">
        <p14:creationId xmlns:p14="http://schemas.microsoft.com/office/powerpoint/2010/main" val="61164311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68214829-C15B-4825-876D-2FA5D737FF27}" type="datetimeFigureOut">
              <a:rPr lang="en-ZA" smtClean="0"/>
              <a:t>2019/08/16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F997237-CBD4-4A0D-893B-6E362B4CA6D1}" type="slidenum">
              <a:rPr lang="en-ZA" smtClean="0"/>
              <a:t>‹#›</a:t>
            </a:fld>
            <a:endParaRPr lang="en-ZA"/>
          </a:p>
        </p:txBody>
      </p:sp>
    </p:spTree>
    <p:extLst>
      <p:ext uri="{BB962C8B-B14F-4D97-AF65-F5344CB8AC3E}">
        <p14:creationId xmlns:p14="http://schemas.microsoft.com/office/powerpoint/2010/main" val="12495964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68214829-C15B-4825-876D-2FA5D737FF27}" type="datetimeFigureOut">
              <a:rPr lang="en-ZA" smtClean="0"/>
              <a:t>2019/08/16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F997237-CBD4-4A0D-893B-6E362B4CA6D1}" type="slidenum">
              <a:rPr lang="en-ZA" smtClean="0"/>
              <a:t>‹#›</a:t>
            </a:fld>
            <a:endParaRPr lang="en-ZA"/>
          </a:p>
        </p:txBody>
      </p:sp>
    </p:spTree>
    <p:extLst>
      <p:ext uri="{BB962C8B-B14F-4D97-AF65-F5344CB8AC3E}">
        <p14:creationId xmlns:p14="http://schemas.microsoft.com/office/powerpoint/2010/main" val="309099817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68214829-C15B-4825-876D-2FA5D737FF27}" type="datetimeFigureOut">
              <a:rPr lang="en-ZA" smtClean="0"/>
              <a:t>2019/08/16</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6F997237-CBD4-4A0D-893B-6E362B4CA6D1}" type="slidenum">
              <a:rPr lang="en-ZA" smtClean="0"/>
              <a:t>‹#›</a:t>
            </a:fld>
            <a:endParaRPr lang="en-ZA"/>
          </a:p>
        </p:txBody>
      </p:sp>
    </p:spTree>
    <p:extLst>
      <p:ext uri="{BB962C8B-B14F-4D97-AF65-F5344CB8AC3E}">
        <p14:creationId xmlns:p14="http://schemas.microsoft.com/office/powerpoint/2010/main" val="259418357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27F2DFAA-3FA0-43DB-8A79-2ECA61C2E06E}" type="datetimeFigureOut">
              <a:rPr lang="en-ZA" smtClean="0"/>
              <a:t>2019/08/16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3ECD5B9D-0FBF-448C-A3F5-BB01CE8C5E78}" type="slidenum">
              <a:rPr lang="en-ZA" smtClean="0"/>
              <a:t>‹#›</a:t>
            </a:fld>
            <a:endParaRPr lang="en-ZA"/>
          </a:p>
        </p:txBody>
      </p:sp>
    </p:spTree>
    <p:extLst>
      <p:ext uri="{BB962C8B-B14F-4D97-AF65-F5344CB8AC3E}">
        <p14:creationId xmlns:p14="http://schemas.microsoft.com/office/powerpoint/2010/main" val="2033553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F2CAC2AB-5C1A-4A2D-BE7F-2C73E9FF30C0}" type="datetimeFigureOut">
              <a:rPr lang="en-ZA" smtClean="0"/>
              <a:t>2019/08/16</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65AB4862-DD51-437B-9F09-CD68A35C3935}" type="slidenum">
              <a:rPr lang="en-ZA" smtClean="0"/>
              <a:t>‹#›</a:t>
            </a:fld>
            <a:endParaRPr lang="en-ZA"/>
          </a:p>
        </p:txBody>
      </p:sp>
    </p:spTree>
    <p:extLst>
      <p:ext uri="{BB962C8B-B14F-4D97-AF65-F5344CB8AC3E}">
        <p14:creationId xmlns:p14="http://schemas.microsoft.com/office/powerpoint/2010/main" val="386313166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27F2DFAA-3FA0-43DB-8A79-2ECA61C2E06E}" type="datetimeFigureOut">
              <a:rPr lang="en-ZA" smtClean="0"/>
              <a:t>2019/08/16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3ECD5B9D-0FBF-448C-A3F5-BB01CE8C5E78}" type="slidenum">
              <a:rPr lang="en-ZA" smtClean="0"/>
              <a:t>‹#›</a:t>
            </a:fld>
            <a:endParaRPr lang="en-ZA"/>
          </a:p>
        </p:txBody>
      </p:sp>
    </p:spTree>
    <p:extLst>
      <p:ext uri="{BB962C8B-B14F-4D97-AF65-F5344CB8AC3E}">
        <p14:creationId xmlns:p14="http://schemas.microsoft.com/office/powerpoint/2010/main" val="409967413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F2DFAA-3FA0-43DB-8A79-2ECA61C2E06E}" type="datetimeFigureOut">
              <a:rPr lang="en-ZA" smtClean="0"/>
              <a:t>2019/08/16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3ECD5B9D-0FBF-448C-A3F5-BB01CE8C5E78}" type="slidenum">
              <a:rPr lang="en-ZA" smtClean="0"/>
              <a:t>‹#›</a:t>
            </a:fld>
            <a:endParaRPr lang="en-ZA"/>
          </a:p>
        </p:txBody>
      </p:sp>
    </p:spTree>
    <p:extLst>
      <p:ext uri="{BB962C8B-B14F-4D97-AF65-F5344CB8AC3E}">
        <p14:creationId xmlns:p14="http://schemas.microsoft.com/office/powerpoint/2010/main" val="234103927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27F2DFAA-3FA0-43DB-8A79-2ECA61C2E06E}" type="datetimeFigureOut">
              <a:rPr lang="en-ZA" smtClean="0"/>
              <a:t>2019/08/16</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3ECD5B9D-0FBF-448C-A3F5-BB01CE8C5E78}" type="slidenum">
              <a:rPr lang="en-ZA" smtClean="0"/>
              <a:t>‹#›</a:t>
            </a:fld>
            <a:endParaRPr lang="en-ZA"/>
          </a:p>
        </p:txBody>
      </p:sp>
    </p:spTree>
    <p:extLst>
      <p:ext uri="{BB962C8B-B14F-4D97-AF65-F5344CB8AC3E}">
        <p14:creationId xmlns:p14="http://schemas.microsoft.com/office/powerpoint/2010/main" val="71562864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27F2DFAA-3FA0-43DB-8A79-2ECA61C2E06E}" type="datetimeFigureOut">
              <a:rPr lang="en-ZA" smtClean="0"/>
              <a:t>2019/08/16</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3ECD5B9D-0FBF-448C-A3F5-BB01CE8C5E78}" type="slidenum">
              <a:rPr lang="en-ZA" smtClean="0"/>
              <a:t>‹#›</a:t>
            </a:fld>
            <a:endParaRPr lang="en-ZA"/>
          </a:p>
        </p:txBody>
      </p:sp>
    </p:spTree>
    <p:extLst>
      <p:ext uri="{BB962C8B-B14F-4D97-AF65-F5344CB8AC3E}">
        <p14:creationId xmlns:p14="http://schemas.microsoft.com/office/powerpoint/2010/main" val="215383454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27F2DFAA-3FA0-43DB-8A79-2ECA61C2E06E}" type="datetimeFigureOut">
              <a:rPr lang="en-ZA" smtClean="0"/>
              <a:t>2019/08/16</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3ECD5B9D-0FBF-448C-A3F5-BB01CE8C5E78}" type="slidenum">
              <a:rPr lang="en-ZA" smtClean="0"/>
              <a:t>‹#›</a:t>
            </a:fld>
            <a:endParaRPr lang="en-ZA"/>
          </a:p>
        </p:txBody>
      </p:sp>
    </p:spTree>
    <p:extLst>
      <p:ext uri="{BB962C8B-B14F-4D97-AF65-F5344CB8AC3E}">
        <p14:creationId xmlns:p14="http://schemas.microsoft.com/office/powerpoint/2010/main" val="376203465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F2DFAA-3FA0-43DB-8A79-2ECA61C2E06E}" type="datetimeFigureOut">
              <a:rPr lang="en-ZA" smtClean="0"/>
              <a:t>2019/08/16</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3ECD5B9D-0FBF-448C-A3F5-BB01CE8C5E78}" type="slidenum">
              <a:rPr lang="en-ZA" smtClean="0"/>
              <a:t>‹#›</a:t>
            </a:fld>
            <a:endParaRPr lang="en-ZA"/>
          </a:p>
        </p:txBody>
      </p:sp>
    </p:spTree>
    <p:extLst>
      <p:ext uri="{BB962C8B-B14F-4D97-AF65-F5344CB8AC3E}">
        <p14:creationId xmlns:p14="http://schemas.microsoft.com/office/powerpoint/2010/main" val="132752967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7F2DFAA-3FA0-43DB-8A79-2ECA61C2E06E}" type="datetimeFigureOut">
              <a:rPr lang="en-ZA" smtClean="0"/>
              <a:t>2019/08/16</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3ECD5B9D-0FBF-448C-A3F5-BB01CE8C5E78}" type="slidenum">
              <a:rPr lang="en-ZA" smtClean="0"/>
              <a:t>‹#›</a:t>
            </a:fld>
            <a:endParaRPr lang="en-ZA"/>
          </a:p>
        </p:txBody>
      </p:sp>
    </p:spTree>
    <p:extLst>
      <p:ext uri="{BB962C8B-B14F-4D97-AF65-F5344CB8AC3E}">
        <p14:creationId xmlns:p14="http://schemas.microsoft.com/office/powerpoint/2010/main" val="185661568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7F2DFAA-3FA0-43DB-8A79-2ECA61C2E06E}" type="datetimeFigureOut">
              <a:rPr lang="en-ZA" smtClean="0"/>
              <a:t>2019/08/16</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3ECD5B9D-0FBF-448C-A3F5-BB01CE8C5E78}" type="slidenum">
              <a:rPr lang="en-ZA" smtClean="0"/>
              <a:t>‹#›</a:t>
            </a:fld>
            <a:endParaRPr lang="en-ZA"/>
          </a:p>
        </p:txBody>
      </p:sp>
    </p:spTree>
    <p:extLst>
      <p:ext uri="{BB962C8B-B14F-4D97-AF65-F5344CB8AC3E}">
        <p14:creationId xmlns:p14="http://schemas.microsoft.com/office/powerpoint/2010/main" val="147485277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27F2DFAA-3FA0-43DB-8A79-2ECA61C2E06E}" type="datetimeFigureOut">
              <a:rPr lang="en-ZA" smtClean="0"/>
              <a:t>2019/08/16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3ECD5B9D-0FBF-448C-A3F5-BB01CE8C5E78}" type="slidenum">
              <a:rPr lang="en-ZA" smtClean="0"/>
              <a:t>‹#›</a:t>
            </a:fld>
            <a:endParaRPr lang="en-ZA"/>
          </a:p>
        </p:txBody>
      </p:sp>
    </p:spTree>
    <p:extLst>
      <p:ext uri="{BB962C8B-B14F-4D97-AF65-F5344CB8AC3E}">
        <p14:creationId xmlns:p14="http://schemas.microsoft.com/office/powerpoint/2010/main" val="315780183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27F2DFAA-3FA0-43DB-8A79-2ECA61C2E06E}" type="datetimeFigureOut">
              <a:rPr lang="en-ZA" smtClean="0"/>
              <a:t>2019/08/16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3ECD5B9D-0FBF-448C-A3F5-BB01CE8C5E78}" type="slidenum">
              <a:rPr lang="en-ZA" smtClean="0"/>
              <a:t>‹#›</a:t>
            </a:fld>
            <a:endParaRPr lang="en-ZA"/>
          </a:p>
        </p:txBody>
      </p:sp>
    </p:spTree>
    <p:extLst>
      <p:ext uri="{BB962C8B-B14F-4D97-AF65-F5344CB8AC3E}">
        <p14:creationId xmlns:p14="http://schemas.microsoft.com/office/powerpoint/2010/main" val="1323466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CAC2AB-5C1A-4A2D-BE7F-2C73E9FF30C0}" type="datetimeFigureOut">
              <a:rPr lang="en-ZA" smtClean="0"/>
              <a:t>2019/08/16</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65AB4862-DD51-437B-9F09-CD68A35C3935}" type="slidenum">
              <a:rPr lang="en-ZA" smtClean="0"/>
              <a:t>‹#›</a:t>
            </a:fld>
            <a:endParaRPr lang="en-ZA"/>
          </a:p>
        </p:txBody>
      </p:sp>
    </p:spTree>
    <p:extLst>
      <p:ext uri="{BB962C8B-B14F-4D97-AF65-F5344CB8AC3E}">
        <p14:creationId xmlns:p14="http://schemas.microsoft.com/office/powerpoint/2010/main" val="137246406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pic>
        <p:nvPicPr>
          <p:cNvPr id="7" name="Picture 15" descr="FA_LOGO_CILT_2014_website_sml.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75588" y="6126163"/>
            <a:ext cx="119221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10"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fld id="{27F2DFAA-3FA0-43DB-8A79-2ECA61C2E06E}" type="datetimeFigureOut">
              <a:rPr lang="en-ZA" smtClean="0"/>
              <a:t>2019/08/16</a:t>
            </a:fld>
            <a:endParaRPr lang="en-ZA"/>
          </a:p>
        </p:txBody>
      </p:sp>
      <p:sp>
        <p:nvSpPr>
          <p:cNvPr id="11" name="Footer Placeholder 16"/>
          <p:cNvSpPr>
            <a:spLocks noGrp="1"/>
          </p:cNvSpPr>
          <p:nvPr>
            <p:ph type="ftr" sz="quarter" idx="11"/>
          </p:nvPr>
        </p:nvSpPr>
        <p:spPr>
          <a:xfrm>
            <a:off x="2085975" y="236538"/>
            <a:ext cx="5867400" cy="365125"/>
          </a:xfrm>
        </p:spPr>
        <p:txBody>
          <a:bodyPr/>
          <a:lstStyle>
            <a:lvl1pPr algn="r">
              <a:defRPr>
                <a:solidFill>
                  <a:schemeClr val="tx2"/>
                </a:solidFill>
              </a:defRPr>
            </a:lvl1pPr>
          </a:lstStyle>
          <a:p>
            <a:endParaRPr lang="en-ZA"/>
          </a:p>
        </p:txBody>
      </p:sp>
      <p:sp>
        <p:nvSpPr>
          <p:cNvPr id="12"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3ECD5B9D-0FBF-448C-A3F5-BB01CE8C5E78}" type="slidenum">
              <a:rPr lang="en-ZA" smtClean="0"/>
              <a:t>‹#›</a:t>
            </a:fld>
            <a:endParaRPr lang="en-ZA"/>
          </a:p>
        </p:txBody>
      </p:sp>
    </p:spTree>
    <p:extLst>
      <p:ext uri="{BB962C8B-B14F-4D97-AF65-F5344CB8AC3E}">
        <p14:creationId xmlns:p14="http://schemas.microsoft.com/office/powerpoint/2010/main" val="198784327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0" descr="FA_LOGO_CILT_2014_website_sml.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1500" y="6126163"/>
            <a:ext cx="119221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12648" y="228600"/>
            <a:ext cx="8153400" cy="990600"/>
          </a:xfrm>
        </p:spPr>
        <p:txBody>
          <a:bodyPr/>
          <a:lstStyle/>
          <a:p>
            <a:r>
              <a:rPr lang="en-US"/>
              <a:t>Click to edit Master title style</a:t>
            </a:r>
          </a:p>
        </p:txBody>
      </p:sp>
      <p:sp>
        <p:nvSpPr>
          <p:cNvPr id="8" name="Content Placeholder 7"/>
          <p:cNvSpPr>
            <a:spLocks noGrp="1"/>
          </p:cNvSpPr>
          <p:nvPr>
            <p:ph sz="quarter" idx="1"/>
          </p:nvPr>
        </p:nvSpPr>
        <p:spPr>
          <a:xfrm>
            <a:off x="612648" y="1600200"/>
            <a:ext cx="81534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27F2DFAA-3FA0-43DB-8A79-2ECA61C2E06E}" type="datetimeFigureOut">
              <a:rPr lang="en-ZA" smtClean="0"/>
              <a:t>2019/08/16</a:t>
            </a:fld>
            <a:endParaRPr lang="en-ZA"/>
          </a:p>
        </p:txBody>
      </p:sp>
      <p:sp>
        <p:nvSpPr>
          <p:cNvPr id="6" name="Footer Placeholder 4"/>
          <p:cNvSpPr>
            <a:spLocks noGrp="1"/>
          </p:cNvSpPr>
          <p:nvPr>
            <p:ph type="ftr" sz="quarter" idx="11"/>
          </p:nvPr>
        </p:nvSpPr>
        <p:spPr/>
        <p:txBody>
          <a:bodyPr/>
          <a:lstStyle>
            <a:lvl1pPr>
              <a:defRPr/>
            </a:lvl1pPr>
          </a:lstStyle>
          <a:p>
            <a:endParaRPr lang="en-ZA"/>
          </a:p>
        </p:txBody>
      </p:sp>
      <p:sp>
        <p:nvSpPr>
          <p:cNvPr id="7" name="Slide Number Placeholder 5"/>
          <p:cNvSpPr>
            <a:spLocks noGrp="1"/>
          </p:cNvSpPr>
          <p:nvPr>
            <p:ph type="sldNum" sz="quarter" idx="12"/>
          </p:nvPr>
        </p:nvSpPr>
        <p:spPr/>
        <p:txBody>
          <a:bodyPr/>
          <a:lstStyle>
            <a:lvl1pPr>
              <a:defRPr>
                <a:solidFill>
                  <a:srgbClr val="FFFFFF"/>
                </a:solidFill>
              </a:defRPr>
            </a:lvl1pPr>
          </a:lstStyle>
          <a:p>
            <a:fld id="{3ECD5B9D-0FBF-448C-A3F5-BB01CE8C5E78}" type="slidenum">
              <a:rPr lang="en-ZA" smtClean="0"/>
              <a:t>‹#›</a:t>
            </a:fld>
            <a:endParaRPr lang="en-ZA"/>
          </a:p>
        </p:txBody>
      </p:sp>
    </p:spTree>
    <p:extLst>
      <p:ext uri="{BB962C8B-B14F-4D97-AF65-F5344CB8AC3E}">
        <p14:creationId xmlns:p14="http://schemas.microsoft.com/office/powerpoint/2010/main" val="63338514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pic>
        <p:nvPicPr>
          <p:cNvPr id="7" name="Picture 15" descr="FA_LOGO_CILT_2014_website_sml.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1500" y="6126163"/>
            <a:ext cx="119221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a:t>Click to edit Master title style</a:t>
            </a:r>
          </a:p>
        </p:txBody>
      </p:sp>
      <p:sp>
        <p:nvSpPr>
          <p:cNvPr id="8" name="Date Placeholder 11"/>
          <p:cNvSpPr>
            <a:spLocks noGrp="1"/>
          </p:cNvSpPr>
          <p:nvPr>
            <p:ph type="dt" sz="half" idx="10"/>
          </p:nvPr>
        </p:nvSpPr>
        <p:spPr/>
        <p:txBody>
          <a:bodyPr/>
          <a:lstStyle>
            <a:lvl1pPr>
              <a:defRPr/>
            </a:lvl1pPr>
          </a:lstStyle>
          <a:p>
            <a:fld id="{27F2DFAA-3FA0-43DB-8A79-2ECA61C2E06E}" type="datetimeFigureOut">
              <a:rPr lang="en-ZA" smtClean="0"/>
              <a:t>2019/08/16</a:t>
            </a:fld>
            <a:endParaRPr lang="en-ZA"/>
          </a:p>
        </p:txBody>
      </p:sp>
      <p:sp>
        <p:nvSpPr>
          <p:cNvPr id="9" name="Slide Number Placeholder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fld id="{3ECD5B9D-0FBF-448C-A3F5-BB01CE8C5E78}" type="slidenum">
              <a:rPr lang="en-ZA" smtClean="0"/>
              <a:t>‹#›</a:t>
            </a:fld>
            <a:endParaRPr lang="en-ZA"/>
          </a:p>
        </p:txBody>
      </p:sp>
      <p:sp>
        <p:nvSpPr>
          <p:cNvPr id="10" name="Footer Placeholder 13"/>
          <p:cNvSpPr>
            <a:spLocks noGrp="1"/>
          </p:cNvSpPr>
          <p:nvPr>
            <p:ph type="ftr" sz="quarter" idx="12"/>
          </p:nvPr>
        </p:nvSpPr>
        <p:spPr/>
        <p:txBody>
          <a:bodyPr/>
          <a:lstStyle>
            <a:lvl1pPr>
              <a:defRPr/>
            </a:lvl1pPr>
          </a:lstStyle>
          <a:p>
            <a:endParaRPr lang="en-ZA"/>
          </a:p>
        </p:txBody>
      </p:sp>
    </p:spTree>
    <p:extLst>
      <p:ext uri="{BB962C8B-B14F-4D97-AF65-F5344CB8AC3E}">
        <p14:creationId xmlns:p14="http://schemas.microsoft.com/office/powerpoint/2010/main" val="421007319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844901"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7"/>
          <p:cNvSpPr>
            <a:spLocks noGrp="1"/>
          </p:cNvSpPr>
          <p:nvPr>
            <p:ph type="dt" sz="half" idx="10"/>
          </p:nvPr>
        </p:nvSpPr>
        <p:spPr/>
        <p:txBody>
          <a:bodyPr rtlCol="0"/>
          <a:lstStyle>
            <a:lvl1pPr>
              <a:defRPr/>
            </a:lvl1pPr>
          </a:lstStyle>
          <a:p>
            <a:fld id="{27F2DFAA-3FA0-43DB-8A79-2ECA61C2E06E}" type="datetimeFigureOut">
              <a:rPr lang="en-ZA" smtClean="0"/>
              <a:t>2019/08/16</a:t>
            </a:fld>
            <a:endParaRPr lang="en-ZA"/>
          </a:p>
        </p:txBody>
      </p:sp>
      <p:sp>
        <p:nvSpPr>
          <p:cNvPr id="6" name="Slide Number Placeholder 9"/>
          <p:cNvSpPr>
            <a:spLocks noGrp="1"/>
          </p:cNvSpPr>
          <p:nvPr>
            <p:ph type="sldNum" sz="quarter" idx="11"/>
          </p:nvPr>
        </p:nvSpPr>
        <p:spPr/>
        <p:txBody>
          <a:bodyPr rtlCol="0"/>
          <a:lstStyle>
            <a:lvl1pPr>
              <a:defRPr/>
            </a:lvl1pPr>
          </a:lstStyle>
          <a:p>
            <a:fld id="{3ECD5B9D-0FBF-448C-A3F5-BB01CE8C5E78}" type="slidenum">
              <a:rPr lang="en-ZA" smtClean="0"/>
              <a:t>‹#›</a:t>
            </a:fld>
            <a:endParaRPr lang="en-ZA"/>
          </a:p>
        </p:txBody>
      </p:sp>
      <p:sp>
        <p:nvSpPr>
          <p:cNvPr id="7" name="Footer Placeholder 11"/>
          <p:cNvSpPr>
            <a:spLocks noGrp="1"/>
          </p:cNvSpPr>
          <p:nvPr>
            <p:ph type="ftr" sz="quarter" idx="12"/>
          </p:nvPr>
        </p:nvSpPr>
        <p:spPr/>
        <p:txBody>
          <a:bodyPr rtlCol="0"/>
          <a:lstStyle>
            <a:lvl1pPr>
              <a:defRPr/>
            </a:lvl1pPr>
          </a:lstStyle>
          <a:p>
            <a:endParaRPr lang="en-ZA"/>
          </a:p>
        </p:txBody>
      </p:sp>
    </p:spTree>
    <p:extLst>
      <p:ext uri="{BB962C8B-B14F-4D97-AF65-F5344CB8AC3E}">
        <p14:creationId xmlns:p14="http://schemas.microsoft.com/office/powerpoint/2010/main" val="167133078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800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7" name="Date Placeholder 9"/>
          <p:cNvSpPr>
            <a:spLocks noGrp="1"/>
          </p:cNvSpPr>
          <p:nvPr>
            <p:ph type="dt" sz="half" idx="10"/>
          </p:nvPr>
        </p:nvSpPr>
        <p:spPr/>
        <p:txBody>
          <a:bodyPr rtlCol="0"/>
          <a:lstStyle>
            <a:lvl1pPr>
              <a:defRPr/>
            </a:lvl1pPr>
          </a:lstStyle>
          <a:p>
            <a:fld id="{27F2DFAA-3FA0-43DB-8A79-2ECA61C2E06E}" type="datetimeFigureOut">
              <a:rPr lang="en-ZA" smtClean="0"/>
              <a:t>2019/08/16</a:t>
            </a:fld>
            <a:endParaRPr lang="en-ZA"/>
          </a:p>
        </p:txBody>
      </p:sp>
      <p:sp>
        <p:nvSpPr>
          <p:cNvPr id="8" name="Slide Number Placeholder 11"/>
          <p:cNvSpPr>
            <a:spLocks noGrp="1"/>
          </p:cNvSpPr>
          <p:nvPr>
            <p:ph type="sldNum" sz="quarter" idx="11"/>
          </p:nvPr>
        </p:nvSpPr>
        <p:spPr/>
        <p:txBody>
          <a:bodyPr rtlCol="0"/>
          <a:lstStyle>
            <a:lvl1pPr>
              <a:defRPr/>
            </a:lvl1pPr>
          </a:lstStyle>
          <a:p>
            <a:fld id="{3ECD5B9D-0FBF-448C-A3F5-BB01CE8C5E78}" type="slidenum">
              <a:rPr lang="en-ZA" smtClean="0"/>
              <a:t>‹#›</a:t>
            </a:fld>
            <a:endParaRPr lang="en-ZA"/>
          </a:p>
        </p:txBody>
      </p:sp>
      <p:sp>
        <p:nvSpPr>
          <p:cNvPr id="9" name="Footer Placeholder 13"/>
          <p:cNvSpPr>
            <a:spLocks noGrp="1"/>
          </p:cNvSpPr>
          <p:nvPr>
            <p:ph type="ftr" sz="quarter" idx="12"/>
          </p:nvPr>
        </p:nvSpPr>
        <p:spPr/>
        <p:txBody>
          <a:bodyPr rtlCol="0"/>
          <a:lstStyle>
            <a:lvl1pPr>
              <a:defRPr/>
            </a:lvl1pPr>
          </a:lstStyle>
          <a:p>
            <a:endParaRPr lang="en-ZA"/>
          </a:p>
        </p:txBody>
      </p:sp>
    </p:spTree>
    <p:extLst>
      <p:ext uri="{BB962C8B-B14F-4D97-AF65-F5344CB8AC3E}">
        <p14:creationId xmlns:p14="http://schemas.microsoft.com/office/powerpoint/2010/main" val="365375359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p:cNvSpPr>
            <a:spLocks noGrp="1"/>
          </p:cNvSpPr>
          <p:nvPr>
            <p:ph type="dt" sz="half" idx="10"/>
          </p:nvPr>
        </p:nvSpPr>
        <p:spPr/>
        <p:txBody>
          <a:bodyPr/>
          <a:lstStyle>
            <a:lvl1pPr>
              <a:defRPr/>
            </a:lvl1pPr>
          </a:lstStyle>
          <a:p>
            <a:fld id="{27F2DFAA-3FA0-43DB-8A79-2ECA61C2E06E}" type="datetimeFigureOut">
              <a:rPr lang="en-ZA" smtClean="0"/>
              <a:t>2019/08/16</a:t>
            </a:fld>
            <a:endParaRPr lang="en-ZA"/>
          </a:p>
        </p:txBody>
      </p:sp>
      <p:sp>
        <p:nvSpPr>
          <p:cNvPr id="4" name="Footer Placeholder 2"/>
          <p:cNvSpPr>
            <a:spLocks noGrp="1"/>
          </p:cNvSpPr>
          <p:nvPr>
            <p:ph type="ftr" sz="quarter" idx="11"/>
          </p:nvPr>
        </p:nvSpPr>
        <p:spPr/>
        <p:txBody>
          <a:bodyPr/>
          <a:lstStyle>
            <a:lvl1pPr>
              <a:defRPr/>
            </a:lvl1pPr>
          </a:lstStyle>
          <a:p>
            <a:endParaRPr lang="en-ZA"/>
          </a:p>
        </p:txBody>
      </p:sp>
      <p:sp>
        <p:nvSpPr>
          <p:cNvPr id="5" name="Slide Number Placeholder 22"/>
          <p:cNvSpPr>
            <a:spLocks noGrp="1"/>
          </p:cNvSpPr>
          <p:nvPr>
            <p:ph type="sldNum" sz="quarter" idx="12"/>
          </p:nvPr>
        </p:nvSpPr>
        <p:spPr/>
        <p:txBody>
          <a:bodyPr/>
          <a:lstStyle>
            <a:lvl1pPr>
              <a:defRPr/>
            </a:lvl1pPr>
          </a:lstStyle>
          <a:p>
            <a:fld id="{3ECD5B9D-0FBF-448C-A3F5-BB01CE8C5E78}" type="slidenum">
              <a:rPr lang="en-ZA" smtClean="0"/>
              <a:t>‹#›</a:t>
            </a:fld>
            <a:endParaRPr lang="en-ZA"/>
          </a:p>
        </p:txBody>
      </p:sp>
    </p:spTree>
    <p:extLst>
      <p:ext uri="{BB962C8B-B14F-4D97-AF65-F5344CB8AC3E}">
        <p14:creationId xmlns:p14="http://schemas.microsoft.com/office/powerpoint/2010/main" val="131214497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0" descr="FA_LOGO_CILT_2014_website_sml.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1500" y="6126163"/>
            <a:ext cx="119221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a:lvl1pPr>
          </a:lstStyle>
          <a:p>
            <a:fld id="{27F2DFAA-3FA0-43DB-8A79-2ECA61C2E06E}" type="datetimeFigureOut">
              <a:rPr lang="en-ZA" smtClean="0"/>
              <a:t>2019/08/16</a:t>
            </a:fld>
            <a:endParaRPr lang="en-ZA"/>
          </a:p>
        </p:txBody>
      </p:sp>
      <p:sp>
        <p:nvSpPr>
          <p:cNvPr id="4" name="Footer Placeholder 2"/>
          <p:cNvSpPr>
            <a:spLocks noGrp="1"/>
          </p:cNvSpPr>
          <p:nvPr>
            <p:ph type="ftr" sz="quarter" idx="11"/>
          </p:nvPr>
        </p:nvSpPr>
        <p:spPr/>
        <p:txBody>
          <a:bodyPr/>
          <a:lstStyle>
            <a:lvl1pPr>
              <a:defRPr/>
            </a:lvl1pPr>
          </a:lstStyle>
          <a:p>
            <a:endParaRPr lang="en-ZA"/>
          </a:p>
        </p:txBody>
      </p:sp>
      <p:sp>
        <p:nvSpPr>
          <p:cNvPr id="5"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3ECD5B9D-0FBF-448C-A3F5-BB01CE8C5E78}" type="slidenum">
              <a:rPr lang="en-ZA" smtClean="0"/>
              <a:t>‹#›</a:t>
            </a:fld>
            <a:endParaRPr lang="en-ZA"/>
          </a:p>
        </p:txBody>
      </p:sp>
    </p:spTree>
    <p:extLst>
      <p:ext uri="{BB962C8B-B14F-4D97-AF65-F5344CB8AC3E}">
        <p14:creationId xmlns:p14="http://schemas.microsoft.com/office/powerpoint/2010/main" val="25925705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a:t>Click to edit Master title style</a:t>
            </a: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fld id="{27F2DFAA-3FA0-43DB-8A79-2ECA61C2E06E}" type="datetimeFigureOut">
              <a:rPr lang="en-ZA" smtClean="0"/>
              <a:t>2019/08/16</a:t>
            </a:fld>
            <a:endParaRPr lang="en-ZA"/>
          </a:p>
        </p:txBody>
      </p:sp>
      <p:sp>
        <p:nvSpPr>
          <p:cNvPr id="6" name="Footer Placeholder 2"/>
          <p:cNvSpPr>
            <a:spLocks noGrp="1"/>
          </p:cNvSpPr>
          <p:nvPr>
            <p:ph type="ftr" sz="quarter" idx="11"/>
          </p:nvPr>
        </p:nvSpPr>
        <p:spPr/>
        <p:txBody>
          <a:bodyPr/>
          <a:lstStyle>
            <a:lvl1pPr>
              <a:defRPr/>
            </a:lvl1pPr>
          </a:lstStyle>
          <a:p>
            <a:endParaRPr lang="en-ZA"/>
          </a:p>
        </p:txBody>
      </p:sp>
      <p:sp>
        <p:nvSpPr>
          <p:cNvPr id="7" name="Slide Number Placeholder 22"/>
          <p:cNvSpPr>
            <a:spLocks noGrp="1"/>
          </p:cNvSpPr>
          <p:nvPr>
            <p:ph type="sldNum" sz="quarter" idx="12"/>
          </p:nvPr>
        </p:nvSpPr>
        <p:spPr/>
        <p:txBody>
          <a:bodyPr/>
          <a:lstStyle>
            <a:lvl1pPr>
              <a:defRPr/>
            </a:lvl1pPr>
          </a:lstStyle>
          <a:p>
            <a:fld id="{3ECD5B9D-0FBF-448C-A3F5-BB01CE8C5E78}" type="slidenum">
              <a:rPr lang="en-ZA" smtClean="0"/>
              <a:t>‹#›</a:t>
            </a:fld>
            <a:endParaRPr lang="en-ZA"/>
          </a:p>
        </p:txBody>
      </p:sp>
    </p:spTree>
    <p:extLst>
      <p:ext uri="{BB962C8B-B14F-4D97-AF65-F5344CB8AC3E}">
        <p14:creationId xmlns:p14="http://schemas.microsoft.com/office/powerpoint/2010/main" val="213866609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pic>
        <p:nvPicPr>
          <p:cNvPr id="9" name="Picture 16" descr="FA_LOGO_CILT_2014_website_sml.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6172200"/>
            <a:ext cx="119221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a:t>Click to edit Master title style</a:t>
            </a: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a:t>Click icon to add picture</a:t>
            </a:r>
            <a:endParaRPr lang="en-US" noProof="0" dirty="0"/>
          </a:p>
        </p:txBody>
      </p:sp>
      <p:sp>
        <p:nvSpPr>
          <p:cNvPr id="10" name="Date Placeholder 11"/>
          <p:cNvSpPr>
            <a:spLocks noGrp="1"/>
          </p:cNvSpPr>
          <p:nvPr>
            <p:ph type="dt" sz="half" idx="10"/>
          </p:nvPr>
        </p:nvSpPr>
        <p:spPr>
          <a:xfrm>
            <a:off x="6248400" y="6248400"/>
            <a:ext cx="2667000" cy="365125"/>
          </a:xfrm>
        </p:spPr>
        <p:txBody>
          <a:bodyPr rtlCol="0"/>
          <a:lstStyle>
            <a:lvl1pPr>
              <a:defRPr/>
            </a:lvl1pPr>
          </a:lstStyle>
          <a:p>
            <a:fld id="{27F2DFAA-3FA0-43DB-8A79-2ECA61C2E06E}" type="datetimeFigureOut">
              <a:rPr lang="en-ZA" smtClean="0"/>
              <a:t>2019/08/16</a:t>
            </a:fld>
            <a:endParaRPr lang="en-ZA"/>
          </a:p>
        </p:txBody>
      </p:sp>
      <p:sp>
        <p:nvSpPr>
          <p:cNvPr id="11" name="Slide Number Placeholder 12"/>
          <p:cNvSpPr>
            <a:spLocks noGrp="1"/>
          </p:cNvSpPr>
          <p:nvPr>
            <p:ph type="sldNum" sz="quarter" idx="11"/>
          </p:nvPr>
        </p:nvSpPr>
        <p:spPr>
          <a:xfrm>
            <a:off x="0" y="4667250"/>
            <a:ext cx="1447800" cy="663575"/>
          </a:xfrm>
        </p:spPr>
        <p:txBody>
          <a:bodyPr rtlCol="0"/>
          <a:lstStyle>
            <a:lvl1pPr>
              <a:defRPr sz="2800"/>
            </a:lvl1pPr>
          </a:lstStyle>
          <a:p>
            <a:fld id="{3ECD5B9D-0FBF-448C-A3F5-BB01CE8C5E78}" type="slidenum">
              <a:rPr lang="en-ZA" smtClean="0"/>
              <a:t>‹#›</a:t>
            </a:fld>
            <a:endParaRPr lang="en-ZA"/>
          </a:p>
        </p:txBody>
      </p:sp>
      <p:sp>
        <p:nvSpPr>
          <p:cNvPr id="12" name="Footer Placeholder 13"/>
          <p:cNvSpPr>
            <a:spLocks noGrp="1"/>
          </p:cNvSpPr>
          <p:nvPr>
            <p:ph type="ftr" sz="quarter" idx="12"/>
          </p:nvPr>
        </p:nvSpPr>
        <p:spPr>
          <a:xfrm>
            <a:off x="1600200" y="6248400"/>
            <a:ext cx="4572000" cy="365125"/>
          </a:xfrm>
        </p:spPr>
        <p:txBody>
          <a:bodyPr rtlCol="0"/>
          <a:lstStyle>
            <a:lvl1pPr>
              <a:defRPr/>
            </a:lvl1pPr>
          </a:lstStyle>
          <a:p>
            <a:endParaRPr lang="en-ZA"/>
          </a:p>
        </p:txBody>
      </p:sp>
    </p:spTree>
    <p:extLst>
      <p:ext uri="{BB962C8B-B14F-4D97-AF65-F5344CB8AC3E}">
        <p14:creationId xmlns:p14="http://schemas.microsoft.com/office/powerpoint/2010/main" val="74577575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fld id="{27F2DFAA-3FA0-43DB-8A79-2ECA61C2E06E}" type="datetimeFigureOut">
              <a:rPr lang="en-ZA" smtClean="0"/>
              <a:t>2019/08/16</a:t>
            </a:fld>
            <a:endParaRPr lang="en-ZA"/>
          </a:p>
        </p:txBody>
      </p:sp>
      <p:sp>
        <p:nvSpPr>
          <p:cNvPr id="5" name="Footer Placeholder 2"/>
          <p:cNvSpPr>
            <a:spLocks noGrp="1"/>
          </p:cNvSpPr>
          <p:nvPr>
            <p:ph type="ftr" sz="quarter" idx="11"/>
          </p:nvPr>
        </p:nvSpPr>
        <p:spPr/>
        <p:txBody>
          <a:bodyPr/>
          <a:lstStyle>
            <a:lvl1pPr>
              <a:defRPr/>
            </a:lvl1pPr>
          </a:lstStyle>
          <a:p>
            <a:endParaRPr lang="en-ZA"/>
          </a:p>
        </p:txBody>
      </p:sp>
      <p:sp>
        <p:nvSpPr>
          <p:cNvPr id="6" name="Slide Number Placeholder 22"/>
          <p:cNvSpPr>
            <a:spLocks noGrp="1"/>
          </p:cNvSpPr>
          <p:nvPr>
            <p:ph type="sldNum" sz="quarter" idx="12"/>
          </p:nvPr>
        </p:nvSpPr>
        <p:spPr/>
        <p:txBody>
          <a:bodyPr/>
          <a:lstStyle>
            <a:lvl1pPr>
              <a:defRPr/>
            </a:lvl1pPr>
          </a:lstStyle>
          <a:p>
            <a:fld id="{3ECD5B9D-0FBF-448C-A3F5-BB01CE8C5E78}" type="slidenum">
              <a:rPr lang="en-ZA" smtClean="0"/>
              <a:t>‹#›</a:t>
            </a:fld>
            <a:endParaRPr lang="en-ZA"/>
          </a:p>
        </p:txBody>
      </p:sp>
    </p:spTree>
    <p:extLst>
      <p:ext uri="{BB962C8B-B14F-4D97-AF65-F5344CB8AC3E}">
        <p14:creationId xmlns:p14="http://schemas.microsoft.com/office/powerpoint/2010/main" val="2523571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2CAC2AB-5C1A-4A2D-BE7F-2C73E9FF30C0}" type="datetimeFigureOut">
              <a:rPr lang="en-ZA" smtClean="0"/>
              <a:t>2019/08/16</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65AB4862-DD51-437B-9F09-CD68A35C3935}" type="slidenum">
              <a:rPr lang="en-ZA" smtClean="0"/>
              <a:t>‹#›</a:t>
            </a:fld>
            <a:endParaRPr lang="en-ZA"/>
          </a:p>
        </p:txBody>
      </p:sp>
    </p:spTree>
    <p:extLst>
      <p:ext uri="{BB962C8B-B14F-4D97-AF65-F5344CB8AC3E}">
        <p14:creationId xmlns:p14="http://schemas.microsoft.com/office/powerpoint/2010/main" val="30783429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pic>
        <p:nvPicPr>
          <p:cNvPr id="7" name="Picture 15" descr="FA_LOGO_CILT_2014_website_sml.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1500" y="6126163"/>
            <a:ext cx="119221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553200" y="609600"/>
            <a:ext cx="2057400" cy="5516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a:spLocks noGrp="1"/>
          </p:cNvSpPr>
          <p:nvPr>
            <p:ph type="dt" sz="half" idx="10"/>
          </p:nvPr>
        </p:nvSpPr>
        <p:spPr>
          <a:xfrm>
            <a:off x="6553200" y="6248400"/>
            <a:ext cx="2209800" cy="365125"/>
          </a:xfrm>
        </p:spPr>
        <p:txBody>
          <a:bodyPr/>
          <a:lstStyle>
            <a:lvl1pPr>
              <a:defRPr/>
            </a:lvl1pPr>
          </a:lstStyle>
          <a:p>
            <a:fld id="{27F2DFAA-3FA0-43DB-8A79-2ECA61C2E06E}" type="datetimeFigureOut">
              <a:rPr lang="en-ZA" smtClean="0"/>
              <a:t>2019/08/16</a:t>
            </a:fld>
            <a:endParaRPr lang="en-ZA"/>
          </a:p>
        </p:txBody>
      </p:sp>
      <p:sp>
        <p:nvSpPr>
          <p:cNvPr id="9" name="Footer Placeholder 4"/>
          <p:cNvSpPr>
            <a:spLocks noGrp="1"/>
          </p:cNvSpPr>
          <p:nvPr>
            <p:ph type="ftr" sz="quarter" idx="11"/>
          </p:nvPr>
        </p:nvSpPr>
        <p:spPr>
          <a:xfrm>
            <a:off x="457200" y="6248400"/>
            <a:ext cx="5573713" cy="365125"/>
          </a:xfrm>
        </p:spPr>
        <p:txBody>
          <a:bodyPr/>
          <a:lstStyle>
            <a:lvl1pPr>
              <a:defRPr/>
            </a:lvl1pPr>
          </a:lstStyle>
          <a:p>
            <a:endParaRPr lang="en-ZA"/>
          </a:p>
        </p:txBody>
      </p:sp>
      <p:sp>
        <p:nvSpPr>
          <p:cNvPr id="10" name="Slide Number Placeholder 5"/>
          <p:cNvSpPr>
            <a:spLocks noGrp="1"/>
          </p:cNvSpPr>
          <p:nvPr>
            <p:ph type="sldNum" sz="quarter" idx="12"/>
          </p:nvPr>
        </p:nvSpPr>
        <p:spPr>
          <a:xfrm rot="5400000">
            <a:off x="5989638" y="144462"/>
            <a:ext cx="533400" cy="244475"/>
          </a:xfrm>
        </p:spPr>
        <p:txBody>
          <a:bodyPr/>
          <a:lstStyle>
            <a:lvl1pPr>
              <a:defRPr/>
            </a:lvl1pPr>
          </a:lstStyle>
          <a:p>
            <a:fld id="{3ECD5B9D-0FBF-448C-A3F5-BB01CE8C5E78}" type="slidenum">
              <a:rPr lang="en-ZA" smtClean="0"/>
              <a:t>‹#›</a:t>
            </a:fld>
            <a:endParaRPr lang="en-ZA"/>
          </a:p>
        </p:txBody>
      </p:sp>
    </p:spTree>
    <p:extLst>
      <p:ext uri="{BB962C8B-B14F-4D97-AF65-F5344CB8AC3E}">
        <p14:creationId xmlns:p14="http://schemas.microsoft.com/office/powerpoint/2010/main" val="2047078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2CAC2AB-5C1A-4A2D-BE7F-2C73E9FF30C0}" type="datetimeFigureOut">
              <a:rPr lang="en-ZA" smtClean="0"/>
              <a:t>2019/08/16</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65AB4862-DD51-437B-9F09-CD68A35C3935}" type="slidenum">
              <a:rPr lang="en-ZA" smtClean="0"/>
              <a:t>‹#›</a:t>
            </a:fld>
            <a:endParaRPr lang="en-ZA"/>
          </a:p>
        </p:txBody>
      </p:sp>
    </p:spTree>
    <p:extLst>
      <p:ext uri="{BB962C8B-B14F-4D97-AF65-F5344CB8AC3E}">
        <p14:creationId xmlns:p14="http://schemas.microsoft.com/office/powerpoint/2010/main" val="1390510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3.pn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CAC2AB-5C1A-4A2D-BE7F-2C73E9FF30C0}" type="datetimeFigureOut">
              <a:rPr lang="en-ZA" smtClean="0"/>
              <a:t>2019/08/16</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AB4862-DD51-437B-9F09-CD68A35C3935}" type="slidenum">
              <a:rPr lang="en-ZA" smtClean="0"/>
              <a:t>‹#›</a:t>
            </a:fld>
            <a:endParaRPr lang="en-ZA"/>
          </a:p>
        </p:txBody>
      </p:sp>
    </p:spTree>
    <p:extLst>
      <p:ext uri="{BB962C8B-B14F-4D97-AF65-F5344CB8AC3E}">
        <p14:creationId xmlns:p14="http://schemas.microsoft.com/office/powerpoint/2010/main" val="17399918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AF49F6-09AE-432C-8EB2-3FBFBA24F913}" type="datetimeFigureOut">
              <a:rPr lang="en-ZA" smtClean="0"/>
              <a:t>2019/08/16</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A12089-997E-4D2C-AA01-51F3B43D8EF1}" type="slidenum">
              <a:rPr lang="en-ZA" smtClean="0"/>
              <a:t>‹#›</a:t>
            </a:fld>
            <a:endParaRPr lang="en-ZA"/>
          </a:p>
        </p:txBody>
      </p:sp>
    </p:spTree>
    <p:extLst>
      <p:ext uri="{BB962C8B-B14F-4D97-AF65-F5344CB8AC3E}">
        <p14:creationId xmlns:p14="http://schemas.microsoft.com/office/powerpoint/2010/main" val="75058231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3C173F-8978-444E-A499-8A5534AB11B2}" type="datetimeFigureOut">
              <a:rPr lang="en-ZA" smtClean="0"/>
              <a:t>2019/08/16</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BC8A63-C8C7-4366-94BE-D1F6084A0224}" type="slidenum">
              <a:rPr lang="en-ZA" smtClean="0"/>
              <a:t>‹#›</a:t>
            </a:fld>
            <a:endParaRPr lang="en-ZA"/>
          </a:p>
        </p:txBody>
      </p:sp>
    </p:spTree>
    <p:extLst>
      <p:ext uri="{BB962C8B-B14F-4D97-AF65-F5344CB8AC3E}">
        <p14:creationId xmlns:p14="http://schemas.microsoft.com/office/powerpoint/2010/main" val="11018355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95418776-1E9F-4B4B-8BEB-4D0ACF094C8F}" type="datetimeFigureOut">
              <a:rPr lang="en-ZA" smtClean="0"/>
              <a:t>2019/08/16</a:t>
            </a:fld>
            <a:endParaRPr lang="en-ZA"/>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latinLnBrk="0" hangingPunct="1">
              <a:defRPr kumimoji="0" sz="1400">
                <a:solidFill>
                  <a:schemeClr val="tx2"/>
                </a:solidFill>
              </a:defRPr>
            </a:lvl1pPr>
          </a:lstStyle>
          <a:p>
            <a:endParaRPr lang="en-ZA"/>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DC9488F9-F761-434A-9683-9AF5933C1B52}" type="slidenum">
              <a:rPr lang="en-ZA" smtClean="0"/>
              <a:t>‹#›</a:t>
            </a:fld>
            <a:endParaRPr lang="en-ZA"/>
          </a:p>
        </p:txBody>
      </p:sp>
      <p:pic>
        <p:nvPicPr>
          <p:cNvPr id="1034" name="Picture 1" descr="FA_LOGO_CILT_2014_website_sml.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571500" y="6126163"/>
            <a:ext cx="119221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xStyles>
    <p:title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w Cen MT" pitchFamily="34" charset="0"/>
        </a:defRPr>
      </a:lvl2pPr>
      <a:lvl3pPr algn="l" rtl="0" eaLnBrk="1" fontAlgn="base" hangingPunct="1">
        <a:spcBef>
          <a:spcPct val="0"/>
        </a:spcBef>
        <a:spcAft>
          <a:spcPct val="0"/>
        </a:spcAft>
        <a:defRPr sz="4400">
          <a:solidFill>
            <a:schemeClr val="tx2"/>
          </a:solidFill>
          <a:latin typeface="Tw Cen MT" pitchFamily="34" charset="0"/>
        </a:defRPr>
      </a:lvl3pPr>
      <a:lvl4pPr algn="l" rtl="0" eaLnBrk="1" fontAlgn="base" hangingPunct="1">
        <a:spcBef>
          <a:spcPct val="0"/>
        </a:spcBef>
        <a:spcAft>
          <a:spcPct val="0"/>
        </a:spcAft>
        <a:defRPr sz="4400">
          <a:solidFill>
            <a:schemeClr val="tx2"/>
          </a:solidFill>
          <a:latin typeface="Tw Cen MT" pitchFamily="34" charset="0"/>
        </a:defRPr>
      </a:lvl4pPr>
      <a:lvl5pPr algn="l" rtl="0" eaLnBrk="1" fontAlgn="base" hangingPunct="1">
        <a:spcBef>
          <a:spcPct val="0"/>
        </a:spcBef>
        <a:spcAft>
          <a:spcPct val="0"/>
        </a:spcAft>
        <a:defRPr sz="4400">
          <a:solidFill>
            <a:schemeClr val="tx2"/>
          </a:solidFill>
          <a:latin typeface="Tw Cen MT" pitchFamily="34" charset="0"/>
        </a:defRPr>
      </a:lvl5pPr>
      <a:lvl6pPr marL="457200" algn="l" rtl="0" eaLnBrk="1" fontAlgn="base" hangingPunct="1">
        <a:spcBef>
          <a:spcPct val="0"/>
        </a:spcBef>
        <a:spcAft>
          <a:spcPct val="0"/>
        </a:spcAft>
        <a:defRPr sz="4400">
          <a:solidFill>
            <a:schemeClr val="tx2"/>
          </a:solidFill>
          <a:latin typeface="Tw Cen MT" pitchFamily="34" charset="0"/>
        </a:defRPr>
      </a:lvl6pPr>
      <a:lvl7pPr marL="914400" algn="l" rtl="0" eaLnBrk="1" fontAlgn="base" hangingPunct="1">
        <a:spcBef>
          <a:spcPct val="0"/>
        </a:spcBef>
        <a:spcAft>
          <a:spcPct val="0"/>
        </a:spcAft>
        <a:defRPr sz="4400">
          <a:solidFill>
            <a:schemeClr val="tx2"/>
          </a:solidFill>
          <a:latin typeface="Tw Cen MT" pitchFamily="34" charset="0"/>
        </a:defRPr>
      </a:lvl7pPr>
      <a:lvl8pPr marL="1371600" algn="l" rtl="0" eaLnBrk="1" fontAlgn="base" hangingPunct="1">
        <a:spcBef>
          <a:spcPct val="0"/>
        </a:spcBef>
        <a:spcAft>
          <a:spcPct val="0"/>
        </a:spcAft>
        <a:defRPr sz="4400">
          <a:solidFill>
            <a:schemeClr val="tx2"/>
          </a:solidFill>
          <a:latin typeface="Tw Cen MT" pitchFamily="34" charset="0"/>
        </a:defRPr>
      </a:lvl8pPr>
      <a:lvl9pPr marL="1828800" algn="l" rtl="0" eaLnBrk="1" fontAlgn="base" hangingPunct="1">
        <a:spcBef>
          <a:spcPct val="0"/>
        </a:spcBef>
        <a:spcAft>
          <a:spcPct val="0"/>
        </a:spcAft>
        <a:defRPr sz="4400">
          <a:solidFill>
            <a:schemeClr val="tx2"/>
          </a:solidFill>
          <a:latin typeface="Tw Cen MT" pitchFamily="34" charset="0"/>
        </a:defRPr>
      </a:lvl9pPr>
    </p:titleStyle>
    <p:bodyStyle>
      <a:lvl1pPr marL="319088" indent="-319088" algn="l" rtl="0" eaLnBrk="1" fontAlgn="base" hangingPunct="1">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1" fontAlgn="base" hangingPunct="1">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1" fontAlgn="base" hangingPunct="1">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F2D9A6"/>
        </a:buClr>
        <a:buSzPct val="75000"/>
        <a:buFont typeface="Wingdings" pitchFamily="2" charset="2"/>
        <a:buChar char=""/>
        <a:defRPr sz="20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007F8F"/>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214829-C15B-4825-876D-2FA5D737FF27}" type="datetimeFigureOut">
              <a:rPr lang="en-ZA" smtClean="0"/>
              <a:t>2019/08/16</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997237-CBD4-4A0D-893B-6E362B4CA6D1}" type="slidenum">
              <a:rPr lang="en-ZA" smtClean="0"/>
              <a:t>‹#›</a:t>
            </a:fld>
            <a:endParaRPr lang="en-ZA"/>
          </a:p>
        </p:txBody>
      </p:sp>
    </p:spTree>
    <p:extLst>
      <p:ext uri="{BB962C8B-B14F-4D97-AF65-F5344CB8AC3E}">
        <p14:creationId xmlns:p14="http://schemas.microsoft.com/office/powerpoint/2010/main" val="1904493214"/>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F2DFAA-3FA0-43DB-8A79-2ECA61C2E06E}" type="datetimeFigureOut">
              <a:rPr lang="en-ZA" smtClean="0"/>
              <a:t>2019/08/16</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CD5B9D-0FBF-448C-A3F5-BB01CE8C5E78}" type="slidenum">
              <a:rPr lang="en-ZA" smtClean="0"/>
              <a:t>‹#›</a:t>
            </a:fld>
            <a:endParaRPr lang="en-ZA"/>
          </a:p>
        </p:txBody>
      </p:sp>
    </p:spTree>
    <p:extLst>
      <p:ext uri="{BB962C8B-B14F-4D97-AF65-F5344CB8AC3E}">
        <p14:creationId xmlns:p14="http://schemas.microsoft.com/office/powerpoint/2010/main" val="4142753262"/>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16649C95-BB8D-4CCB-9BE9-C7BF8CDD32AB}" type="datetimeFigureOut">
              <a:rPr lang="en-ZA" smtClean="0"/>
              <a:t>2019/08/16</a:t>
            </a:fld>
            <a:endParaRPr lang="en-ZA"/>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latinLnBrk="0" hangingPunct="1">
              <a:defRPr kumimoji="0" sz="1400">
                <a:solidFill>
                  <a:schemeClr val="tx2"/>
                </a:solidFill>
              </a:defRPr>
            </a:lvl1pPr>
          </a:lstStyle>
          <a:p>
            <a:endParaRPr lang="en-ZA"/>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CB4C079E-2883-4204-A68B-85B6814492C9}" type="slidenum">
              <a:rPr lang="en-ZA" smtClean="0"/>
              <a:t>‹#›</a:t>
            </a:fld>
            <a:endParaRPr lang="en-ZA"/>
          </a:p>
        </p:txBody>
      </p:sp>
      <p:pic>
        <p:nvPicPr>
          <p:cNvPr id="1034" name="Picture 1" descr="FA_LOGO_CILT_2014_website_sml.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71500" y="6126163"/>
            <a:ext cx="119221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w Cen MT" pitchFamily="34" charset="0"/>
        </a:defRPr>
      </a:lvl2pPr>
      <a:lvl3pPr algn="l" rtl="0" eaLnBrk="1" fontAlgn="base" hangingPunct="1">
        <a:spcBef>
          <a:spcPct val="0"/>
        </a:spcBef>
        <a:spcAft>
          <a:spcPct val="0"/>
        </a:spcAft>
        <a:defRPr sz="4400">
          <a:solidFill>
            <a:schemeClr val="tx2"/>
          </a:solidFill>
          <a:latin typeface="Tw Cen MT" pitchFamily="34" charset="0"/>
        </a:defRPr>
      </a:lvl3pPr>
      <a:lvl4pPr algn="l" rtl="0" eaLnBrk="1" fontAlgn="base" hangingPunct="1">
        <a:spcBef>
          <a:spcPct val="0"/>
        </a:spcBef>
        <a:spcAft>
          <a:spcPct val="0"/>
        </a:spcAft>
        <a:defRPr sz="4400">
          <a:solidFill>
            <a:schemeClr val="tx2"/>
          </a:solidFill>
          <a:latin typeface="Tw Cen MT" pitchFamily="34" charset="0"/>
        </a:defRPr>
      </a:lvl4pPr>
      <a:lvl5pPr algn="l" rtl="0" eaLnBrk="1" fontAlgn="base" hangingPunct="1">
        <a:spcBef>
          <a:spcPct val="0"/>
        </a:spcBef>
        <a:spcAft>
          <a:spcPct val="0"/>
        </a:spcAft>
        <a:defRPr sz="4400">
          <a:solidFill>
            <a:schemeClr val="tx2"/>
          </a:solidFill>
          <a:latin typeface="Tw Cen MT" pitchFamily="34" charset="0"/>
        </a:defRPr>
      </a:lvl5pPr>
      <a:lvl6pPr marL="457200" algn="l" rtl="0" eaLnBrk="1" fontAlgn="base" hangingPunct="1">
        <a:spcBef>
          <a:spcPct val="0"/>
        </a:spcBef>
        <a:spcAft>
          <a:spcPct val="0"/>
        </a:spcAft>
        <a:defRPr sz="4400">
          <a:solidFill>
            <a:schemeClr val="tx2"/>
          </a:solidFill>
          <a:latin typeface="Tw Cen MT" pitchFamily="34" charset="0"/>
        </a:defRPr>
      </a:lvl6pPr>
      <a:lvl7pPr marL="914400" algn="l" rtl="0" eaLnBrk="1" fontAlgn="base" hangingPunct="1">
        <a:spcBef>
          <a:spcPct val="0"/>
        </a:spcBef>
        <a:spcAft>
          <a:spcPct val="0"/>
        </a:spcAft>
        <a:defRPr sz="4400">
          <a:solidFill>
            <a:schemeClr val="tx2"/>
          </a:solidFill>
          <a:latin typeface="Tw Cen MT" pitchFamily="34" charset="0"/>
        </a:defRPr>
      </a:lvl7pPr>
      <a:lvl8pPr marL="1371600" algn="l" rtl="0" eaLnBrk="1" fontAlgn="base" hangingPunct="1">
        <a:spcBef>
          <a:spcPct val="0"/>
        </a:spcBef>
        <a:spcAft>
          <a:spcPct val="0"/>
        </a:spcAft>
        <a:defRPr sz="4400">
          <a:solidFill>
            <a:schemeClr val="tx2"/>
          </a:solidFill>
          <a:latin typeface="Tw Cen MT" pitchFamily="34" charset="0"/>
        </a:defRPr>
      </a:lvl8pPr>
      <a:lvl9pPr marL="1828800" algn="l" rtl="0" eaLnBrk="1" fontAlgn="base" hangingPunct="1">
        <a:spcBef>
          <a:spcPct val="0"/>
        </a:spcBef>
        <a:spcAft>
          <a:spcPct val="0"/>
        </a:spcAft>
        <a:defRPr sz="4400">
          <a:solidFill>
            <a:schemeClr val="tx2"/>
          </a:solidFill>
          <a:latin typeface="Tw Cen MT" pitchFamily="34" charset="0"/>
        </a:defRPr>
      </a:lvl9pPr>
    </p:titleStyle>
    <p:bodyStyle>
      <a:lvl1pPr marL="319088" indent="-319088" algn="l" rtl="0" eaLnBrk="1" fontAlgn="base" hangingPunct="1">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1" fontAlgn="base" hangingPunct="1">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1" fontAlgn="base" hangingPunct="1">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F2D9A6"/>
        </a:buClr>
        <a:buSzPct val="75000"/>
        <a:buFont typeface="Wingdings" pitchFamily="2" charset="2"/>
        <a:buChar char=""/>
        <a:defRPr sz="20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007F8F"/>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4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3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41.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1.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4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8" Type="http://schemas.openxmlformats.org/officeDocument/2006/relationships/hyperlink" Target="https://creativecommons.org/licenses/by-nc-nd/2.0/" TargetMode="External"/><Relationship Id="rId3" Type="http://schemas.openxmlformats.org/officeDocument/2006/relationships/image" Target="../media/image35.png"/><Relationship Id="rId7" Type="http://schemas.openxmlformats.org/officeDocument/2006/relationships/hyperlink" Target="https://www.flickr.com/photos/adriensifre/" TargetMode="External"/><Relationship Id="rId2" Type="http://schemas.openxmlformats.org/officeDocument/2006/relationships/notesSlide" Target="../notesSlides/notesSlide14.xml"/><Relationship Id="rId1" Type="http://schemas.openxmlformats.org/officeDocument/2006/relationships/slideLayout" Target="../slideLayouts/slideLayout35.xml"/><Relationship Id="rId6" Type="http://schemas.openxmlformats.org/officeDocument/2006/relationships/hyperlink" Target="https://flic.kr/p/gwNP1s" TargetMode="External"/><Relationship Id="rId5" Type="http://schemas.openxmlformats.org/officeDocument/2006/relationships/image" Target="../media/image36.jpeg"/><Relationship Id="rId4" Type="http://schemas.openxmlformats.org/officeDocument/2006/relationships/hyperlink" Target="http://wiki.creativecommons.org/Best_practices_for_attribution"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www.gliffy.com/" TargetMode="External"/><Relationship Id="rId3" Type="http://schemas.openxmlformats.org/officeDocument/2006/relationships/image" Target="../media/image37.jpeg"/><Relationship Id="rId7" Type="http://schemas.openxmlformats.org/officeDocument/2006/relationships/hyperlink" Target="http://google.com/docs" TargetMode="External"/><Relationship Id="rId2" Type="http://schemas.openxmlformats.org/officeDocument/2006/relationships/notesSlide" Target="../notesSlides/notesSlide15.xml"/><Relationship Id="rId1" Type="http://schemas.openxmlformats.org/officeDocument/2006/relationships/slideLayout" Target="../slideLayouts/slideLayout4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0.xml"/><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21.xml"/><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2.xml"/><Relationship Id="rId1" Type="http://schemas.openxmlformats.org/officeDocument/2006/relationships/slideLayout" Target="../slideLayouts/slideLayout36.xml"/><Relationship Id="rId4" Type="http://schemas.openxmlformats.org/officeDocument/2006/relationships/hyperlink" Target="http://creativecommons.org/licenses/"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creativecommons.org/choose" TargetMode="External"/><Relationship Id="rId2" Type="http://schemas.openxmlformats.org/officeDocument/2006/relationships/notesSlide" Target="../notesSlides/notesSlide23.xml"/><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4.xml"/><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3" Type="http://schemas.openxmlformats.org/officeDocument/2006/relationships/hyperlink" Target="https://www.northgatech.edu/" TargetMode="External"/><Relationship Id="rId2" Type="http://schemas.openxmlformats.org/officeDocument/2006/relationships/notesSlide" Target="../notesSlides/notesSlide25.xml"/><Relationship Id="rId1" Type="http://schemas.openxmlformats.org/officeDocument/2006/relationships/slideLayout" Target="../slideLayouts/slideLayout36.xml"/><Relationship Id="rId5" Type="http://schemas.openxmlformats.org/officeDocument/2006/relationships/image" Target="../media/image44.emf"/><Relationship Id="rId4" Type="http://schemas.openxmlformats.org/officeDocument/2006/relationships/hyperlink" Target="http://creativecommons.org/licenses/by/3.0/deed.en_U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0.xml.rels><?xml version="1.0" encoding="UTF-8" standalone="yes"?>
<Relationships xmlns="http://schemas.openxmlformats.org/package/2006/relationships"><Relationship Id="rId3" Type="http://schemas.openxmlformats.org/officeDocument/2006/relationships/hyperlink" Target="http://creativecommons.org/choose" TargetMode="External"/><Relationship Id="rId2" Type="http://schemas.openxmlformats.org/officeDocument/2006/relationships/notesSlide" Target="../notesSlides/notesSlide26.xml"/><Relationship Id="rId1" Type="http://schemas.openxmlformats.org/officeDocument/2006/relationships/slideLayout" Target="../slideLayouts/slideLayout36.xml"/></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7.xml"/><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8.xml"/><Relationship Id="rId1" Type="http://schemas.openxmlformats.org/officeDocument/2006/relationships/slideLayout" Target="../slideLayouts/slideLayout36.xml"/></Relationships>
</file>

<file path=ppt/slides/_rels/slide33.xml.rels><?xml version="1.0" encoding="UTF-8" standalone="yes"?>
<Relationships xmlns="http://schemas.openxmlformats.org/package/2006/relationships"><Relationship Id="rId3" Type="http://schemas.openxmlformats.org/officeDocument/2006/relationships/hyperlink" Target="http://www.slideshare.net/pstacey" TargetMode="External"/><Relationship Id="rId2" Type="http://schemas.openxmlformats.org/officeDocument/2006/relationships/image" Target="../media/image49.png"/><Relationship Id="rId1" Type="http://schemas.openxmlformats.org/officeDocument/2006/relationships/slideLayout" Target="../slideLayouts/slideLayout41.xml"/><Relationship Id="rId4" Type="http://schemas.openxmlformats.org/officeDocument/2006/relationships/hyperlink" Target="http://opencontent.org/gam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1.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6.xml"/><Relationship Id="rId5" Type="http://schemas.openxmlformats.org/officeDocument/2006/relationships/hyperlink" Target="http://creativecommons.org/about" TargetMode="Externa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Introduction to Creative Commons licensing</a:t>
            </a:r>
            <a:endParaRPr lang="en-ZA" dirty="0"/>
          </a:p>
        </p:txBody>
      </p:sp>
      <p:sp>
        <p:nvSpPr>
          <p:cNvPr id="3" name="Subtitle 2"/>
          <p:cNvSpPr>
            <a:spLocks noGrp="1"/>
          </p:cNvSpPr>
          <p:nvPr>
            <p:ph type="subTitle" idx="1"/>
          </p:nvPr>
        </p:nvSpPr>
        <p:spPr/>
        <p:txBody>
          <a:bodyPr>
            <a:normAutofit fontScale="77500" lnSpcReduction="20000"/>
          </a:bodyPr>
          <a:lstStyle/>
          <a:p>
            <a:r>
              <a:rPr lang="en-US" dirty="0"/>
              <a:t>Glenda Cox</a:t>
            </a:r>
          </a:p>
          <a:p>
            <a:r>
              <a:rPr lang="en-US" dirty="0"/>
              <a:t>2017</a:t>
            </a:r>
            <a:endParaRPr lang="en-ZA"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096000"/>
            <a:ext cx="1652587"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05836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stateof.creativecommons.org/img/sotc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384" y="762000"/>
            <a:ext cx="7806594" cy="5074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6818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165100" y="1079500"/>
            <a:ext cx="8788400" cy="4876800"/>
          </a:xfrm>
          <a:prstGeom prst="rect">
            <a:avLst/>
          </a:prstGeom>
          <a:gradFill flip="none" rotWithShape="1">
            <a:gsLst>
              <a:gs pos="0">
                <a:srgbClr val="0099FF"/>
              </a:gs>
              <a:gs pos="100000">
                <a:srgbClr val="FFFFFF"/>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lvl1pPr eaLnBrk="0" hangingPunct="0">
              <a:defRPr sz="2400" b="1">
                <a:solidFill>
                  <a:schemeClr val="tx1"/>
                </a:solidFill>
                <a:latin typeface="Arial" pitchFamily="34" charset="0"/>
                <a:ea typeface="ＭＳ Ｐゴシック" pitchFamily="34" charset="-128"/>
              </a:defRPr>
            </a:lvl1pPr>
            <a:lvl2pPr marL="37931725" indent="-37474525" eaLnBrk="0" hangingPunct="0">
              <a:defRPr sz="2400" b="1">
                <a:solidFill>
                  <a:schemeClr val="tx1"/>
                </a:solidFill>
                <a:latin typeface="Arial" pitchFamily="34" charset="0"/>
                <a:ea typeface="ＭＳ Ｐゴシック" pitchFamily="34" charset="-128"/>
              </a:defRPr>
            </a:lvl2pPr>
            <a:lvl3pPr eaLnBrk="0" hangingPunct="0">
              <a:defRPr sz="2400" b="1">
                <a:solidFill>
                  <a:schemeClr val="tx1"/>
                </a:solidFill>
                <a:latin typeface="Arial" pitchFamily="34" charset="0"/>
                <a:ea typeface="ＭＳ Ｐゴシック" pitchFamily="34" charset="-128"/>
              </a:defRPr>
            </a:lvl3pPr>
            <a:lvl4pPr eaLnBrk="0" hangingPunct="0">
              <a:defRPr sz="2400" b="1">
                <a:solidFill>
                  <a:schemeClr val="tx1"/>
                </a:solidFill>
                <a:latin typeface="Arial" pitchFamily="34" charset="0"/>
                <a:ea typeface="ＭＳ Ｐゴシック" pitchFamily="34" charset="-128"/>
              </a:defRPr>
            </a:lvl4pPr>
            <a:lvl5pPr eaLnBrk="0" hangingPunct="0">
              <a:defRPr sz="2400" b="1">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endParaRPr lang="en-US" altLang="en-US"/>
          </a:p>
        </p:txBody>
      </p:sp>
      <p:pic>
        <p:nvPicPr>
          <p:cNvPr id="2867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8800" y="1752600"/>
            <a:ext cx="547688"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06502" y="2387600"/>
            <a:ext cx="547688"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06502" y="3022600"/>
            <a:ext cx="547688"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206502" y="3657600"/>
            <a:ext cx="547688"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2"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8800" y="2387600"/>
            <a:ext cx="547688"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3"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8800" y="3022600"/>
            <a:ext cx="547688"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4"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8800" y="3657600"/>
            <a:ext cx="547688"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5" name="Picture 1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206502" y="4286250"/>
            <a:ext cx="547688"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6"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8800" y="4286250"/>
            <a:ext cx="547688"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7" name="Picture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28802" y="4286250"/>
            <a:ext cx="547688"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8" name="Picture 1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206502" y="4927600"/>
            <a:ext cx="547688"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9" name="Picture 1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8800" y="4927600"/>
            <a:ext cx="547688"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0" name="Picture 2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28802" y="4927600"/>
            <a:ext cx="547688"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91" name="Rectangle 21"/>
          <p:cNvSpPr>
            <a:spLocks noChangeArrowheads="1"/>
          </p:cNvSpPr>
          <p:nvPr/>
        </p:nvSpPr>
        <p:spPr bwMode="auto">
          <a:xfrm>
            <a:off x="3898902" y="1841503"/>
            <a:ext cx="2413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itchFamily="34" charset="0"/>
                <a:ea typeface="ＭＳ Ｐゴシック" pitchFamily="34" charset="-128"/>
              </a:defRPr>
            </a:lvl1pPr>
            <a:lvl2pPr marL="37931725" indent="-37474525" eaLnBrk="0" hangingPunct="0">
              <a:defRPr sz="2400" b="1">
                <a:solidFill>
                  <a:schemeClr val="tx1"/>
                </a:solidFill>
                <a:latin typeface="Arial" pitchFamily="34" charset="0"/>
                <a:ea typeface="ＭＳ Ｐゴシック" pitchFamily="34" charset="-128"/>
              </a:defRPr>
            </a:lvl2pPr>
            <a:lvl3pPr eaLnBrk="0" hangingPunct="0">
              <a:defRPr sz="2400" b="1">
                <a:solidFill>
                  <a:schemeClr val="tx1"/>
                </a:solidFill>
                <a:latin typeface="Arial" pitchFamily="34" charset="0"/>
                <a:ea typeface="ＭＳ Ｐゴシック" pitchFamily="34" charset="-128"/>
              </a:defRPr>
            </a:lvl3pPr>
            <a:lvl4pPr eaLnBrk="0" hangingPunct="0">
              <a:defRPr sz="2400" b="1">
                <a:solidFill>
                  <a:schemeClr val="tx1"/>
                </a:solidFill>
                <a:latin typeface="Arial" pitchFamily="34" charset="0"/>
                <a:ea typeface="ＭＳ Ｐゴシック" pitchFamily="34" charset="-128"/>
              </a:defRPr>
            </a:lvl4pPr>
            <a:lvl5pPr eaLnBrk="0" hangingPunct="0">
              <a:defRPr sz="2400" b="1">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r>
              <a:rPr lang="en-US" altLang="en-US" sz="1800"/>
              <a:t>Attribution</a:t>
            </a:r>
          </a:p>
          <a:p>
            <a:pPr eaLnBrk="1" hangingPunct="1"/>
            <a:endParaRPr lang="en-US" altLang="en-US" sz="1800"/>
          </a:p>
        </p:txBody>
      </p:sp>
      <p:sp>
        <p:nvSpPr>
          <p:cNvPr id="28692" name="Rectangle 22"/>
          <p:cNvSpPr>
            <a:spLocks noChangeArrowheads="1"/>
          </p:cNvSpPr>
          <p:nvPr/>
        </p:nvSpPr>
        <p:spPr bwMode="auto">
          <a:xfrm>
            <a:off x="3898902" y="5016500"/>
            <a:ext cx="4775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itchFamily="34" charset="0"/>
                <a:ea typeface="ＭＳ Ｐゴシック" pitchFamily="34" charset="-128"/>
              </a:defRPr>
            </a:lvl1pPr>
            <a:lvl2pPr marL="37931725" indent="-37474525" eaLnBrk="0" hangingPunct="0">
              <a:defRPr sz="2400" b="1">
                <a:solidFill>
                  <a:schemeClr val="tx1"/>
                </a:solidFill>
                <a:latin typeface="Arial" pitchFamily="34" charset="0"/>
                <a:ea typeface="ＭＳ Ｐゴシック" pitchFamily="34" charset="-128"/>
              </a:defRPr>
            </a:lvl2pPr>
            <a:lvl3pPr eaLnBrk="0" hangingPunct="0">
              <a:defRPr sz="2400" b="1">
                <a:solidFill>
                  <a:schemeClr val="tx1"/>
                </a:solidFill>
                <a:latin typeface="Arial" pitchFamily="34" charset="0"/>
                <a:ea typeface="ＭＳ Ｐゴシック" pitchFamily="34" charset="-128"/>
              </a:defRPr>
            </a:lvl3pPr>
            <a:lvl4pPr eaLnBrk="0" hangingPunct="0">
              <a:defRPr sz="2400" b="1">
                <a:solidFill>
                  <a:schemeClr val="tx1"/>
                </a:solidFill>
                <a:latin typeface="Arial" pitchFamily="34" charset="0"/>
                <a:ea typeface="ＭＳ Ｐゴシック" pitchFamily="34" charset="-128"/>
              </a:defRPr>
            </a:lvl4pPr>
            <a:lvl5pPr eaLnBrk="0" hangingPunct="0">
              <a:defRPr sz="2400" b="1">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r>
              <a:rPr lang="en-US" altLang="en-US" sz="1800"/>
              <a:t>Attribution - NonCommercial - NoDerivs</a:t>
            </a:r>
          </a:p>
        </p:txBody>
      </p:sp>
      <p:sp>
        <p:nvSpPr>
          <p:cNvPr id="28693" name="Rectangle 23"/>
          <p:cNvSpPr>
            <a:spLocks noChangeArrowheads="1"/>
          </p:cNvSpPr>
          <p:nvPr/>
        </p:nvSpPr>
        <p:spPr bwMode="auto">
          <a:xfrm>
            <a:off x="3873502" y="4375150"/>
            <a:ext cx="4851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itchFamily="34" charset="0"/>
                <a:ea typeface="ＭＳ Ｐゴシック" pitchFamily="34" charset="-128"/>
              </a:defRPr>
            </a:lvl1pPr>
            <a:lvl2pPr marL="37931725" indent="-37474525" eaLnBrk="0" hangingPunct="0">
              <a:defRPr sz="2400" b="1">
                <a:solidFill>
                  <a:schemeClr val="tx1"/>
                </a:solidFill>
                <a:latin typeface="Arial" pitchFamily="34" charset="0"/>
                <a:ea typeface="ＭＳ Ｐゴシック" pitchFamily="34" charset="-128"/>
              </a:defRPr>
            </a:lvl2pPr>
            <a:lvl3pPr eaLnBrk="0" hangingPunct="0">
              <a:defRPr sz="2400" b="1">
                <a:solidFill>
                  <a:schemeClr val="tx1"/>
                </a:solidFill>
                <a:latin typeface="Arial" pitchFamily="34" charset="0"/>
                <a:ea typeface="ＭＳ Ｐゴシック" pitchFamily="34" charset="-128"/>
              </a:defRPr>
            </a:lvl3pPr>
            <a:lvl4pPr eaLnBrk="0" hangingPunct="0">
              <a:defRPr sz="2400" b="1">
                <a:solidFill>
                  <a:schemeClr val="tx1"/>
                </a:solidFill>
                <a:latin typeface="Arial" pitchFamily="34" charset="0"/>
                <a:ea typeface="ＭＳ Ｐゴシック" pitchFamily="34" charset="-128"/>
              </a:defRPr>
            </a:lvl4pPr>
            <a:lvl5pPr eaLnBrk="0" hangingPunct="0">
              <a:defRPr sz="2400" b="1">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r>
              <a:rPr lang="en-US" altLang="en-US" sz="1800"/>
              <a:t>Attribution - NonCommercial - ShareAlike</a:t>
            </a:r>
          </a:p>
        </p:txBody>
      </p:sp>
      <p:sp>
        <p:nvSpPr>
          <p:cNvPr id="28694" name="Rectangle 24"/>
          <p:cNvSpPr>
            <a:spLocks noChangeArrowheads="1"/>
          </p:cNvSpPr>
          <p:nvPr/>
        </p:nvSpPr>
        <p:spPr bwMode="auto">
          <a:xfrm>
            <a:off x="3898901" y="3746500"/>
            <a:ext cx="33393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itchFamily="34" charset="0"/>
                <a:ea typeface="ＭＳ Ｐゴシック" pitchFamily="34" charset="-128"/>
              </a:defRPr>
            </a:lvl1pPr>
            <a:lvl2pPr marL="37931725" indent="-37474525" eaLnBrk="0" hangingPunct="0">
              <a:defRPr sz="2400" b="1">
                <a:solidFill>
                  <a:schemeClr val="tx1"/>
                </a:solidFill>
                <a:latin typeface="Arial" pitchFamily="34" charset="0"/>
                <a:ea typeface="ＭＳ Ｐゴシック" pitchFamily="34" charset="-128"/>
              </a:defRPr>
            </a:lvl2pPr>
            <a:lvl3pPr eaLnBrk="0" hangingPunct="0">
              <a:defRPr sz="2400" b="1">
                <a:solidFill>
                  <a:schemeClr val="tx1"/>
                </a:solidFill>
                <a:latin typeface="Arial" pitchFamily="34" charset="0"/>
                <a:ea typeface="ＭＳ Ｐゴシック" pitchFamily="34" charset="-128"/>
              </a:defRPr>
            </a:lvl3pPr>
            <a:lvl4pPr eaLnBrk="0" hangingPunct="0">
              <a:defRPr sz="2400" b="1">
                <a:solidFill>
                  <a:schemeClr val="tx1"/>
                </a:solidFill>
                <a:latin typeface="Arial" pitchFamily="34" charset="0"/>
                <a:ea typeface="ＭＳ Ｐゴシック" pitchFamily="34" charset="-128"/>
              </a:defRPr>
            </a:lvl4pPr>
            <a:lvl5pPr eaLnBrk="0" hangingPunct="0">
              <a:defRPr sz="2400" b="1">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r>
              <a:rPr lang="en-US" altLang="en-US" sz="1800"/>
              <a:t>Attribution - NonCommercial</a:t>
            </a:r>
          </a:p>
        </p:txBody>
      </p:sp>
      <p:sp>
        <p:nvSpPr>
          <p:cNvPr id="28695" name="Rectangle 25"/>
          <p:cNvSpPr>
            <a:spLocks noChangeArrowheads="1"/>
          </p:cNvSpPr>
          <p:nvPr/>
        </p:nvSpPr>
        <p:spPr bwMode="auto">
          <a:xfrm>
            <a:off x="3898901" y="3111500"/>
            <a:ext cx="25827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itchFamily="34" charset="0"/>
                <a:ea typeface="ＭＳ Ｐゴシック" pitchFamily="34" charset="-128"/>
              </a:defRPr>
            </a:lvl1pPr>
            <a:lvl2pPr marL="37931725" indent="-37474525" eaLnBrk="0" hangingPunct="0">
              <a:defRPr sz="2400" b="1">
                <a:solidFill>
                  <a:schemeClr val="tx1"/>
                </a:solidFill>
                <a:latin typeface="Arial" pitchFamily="34" charset="0"/>
                <a:ea typeface="ＭＳ Ｐゴシック" pitchFamily="34" charset="-128"/>
              </a:defRPr>
            </a:lvl2pPr>
            <a:lvl3pPr eaLnBrk="0" hangingPunct="0">
              <a:defRPr sz="2400" b="1">
                <a:solidFill>
                  <a:schemeClr val="tx1"/>
                </a:solidFill>
                <a:latin typeface="Arial" pitchFamily="34" charset="0"/>
                <a:ea typeface="ＭＳ Ｐゴシック" pitchFamily="34" charset="-128"/>
              </a:defRPr>
            </a:lvl3pPr>
            <a:lvl4pPr eaLnBrk="0" hangingPunct="0">
              <a:defRPr sz="2400" b="1">
                <a:solidFill>
                  <a:schemeClr val="tx1"/>
                </a:solidFill>
                <a:latin typeface="Arial" pitchFamily="34" charset="0"/>
                <a:ea typeface="ＭＳ Ｐゴシック" pitchFamily="34" charset="-128"/>
              </a:defRPr>
            </a:lvl4pPr>
            <a:lvl5pPr eaLnBrk="0" hangingPunct="0">
              <a:defRPr sz="2400" b="1">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r>
              <a:rPr lang="en-US" altLang="en-US" sz="1800"/>
              <a:t>Attribution - NoDerivs</a:t>
            </a:r>
          </a:p>
        </p:txBody>
      </p:sp>
      <p:sp>
        <p:nvSpPr>
          <p:cNvPr id="28696" name="Rectangle 26"/>
          <p:cNvSpPr>
            <a:spLocks noChangeArrowheads="1"/>
          </p:cNvSpPr>
          <p:nvPr/>
        </p:nvSpPr>
        <p:spPr bwMode="auto">
          <a:xfrm>
            <a:off x="3898901" y="2476500"/>
            <a:ext cx="276229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itchFamily="34" charset="0"/>
                <a:ea typeface="ＭＳ Ｐゴシック" pitchFamily="34" charset="-128"/>
              </a:defRPr>
            </a:lvl1pPr>
            <a:lvl2pPr marL="37931725" indent="-37474525" eaLnBrk="0" hangingPunct="0">
              <a:defRPr sz="2400" b="1">
                <a:solidFill>
                  <a:schemeClr val="tx1"/>
                </a:solidFill>
                <a:latin typeface="Arial" pitchFamily="34" charset="0"/>
                <a:ea typeface="ＭＳ Ｐゴシック" pitchFamily="34" charset="-128"/>
              </a:defRPr>
            </a:lvl2pPr>
            <a:lvl3pPr eaLnBrk="0" hangingPunct="0">
              <a:defRPr sz="2400" b="1">
                <a:solidFill>
                  <a:schemeClr val="tx1"/>
                </a:solidFill>
                <a:latin typeface="Arial" pitchFamily="34" charset="0"/>
                <a:ea typeface="ＭＳ Ｐゴシック" pitchFamily="34" charset="-128"/>
              </a:defRPr>
            </a:lvl3pPr>
            <a:lvl4pPr eaLnBrk="0" hangingPunct="0">
              <a:defRPr sz="2400" b="1">
                <a:solidFill>
                  <a:schemeClr val="tx1"/>
                </a:solidFill>
                <a:latin typeface="Arial" pitchFamily="34" charset="0"/>
                <a:ea typeface="ＭＳ Ｐゴシック" pitchFamily="34" charset="-128"/>
              </a:defRPr>
            </a:lvl4pPr>
            <a:lvl5pPr eaLnBrk="0" hangingPunct="0">
              <a:defRPr sz="2400" b="1">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r>
              <a:rPr lang="en-US" altLang="en-US" sz="1800"/>
              <a:t>Attribution - ShareAlike</a:t>
            </a:r>
          </a:p>
        </p:txBody>
      </p:sp>
      <p:pic>
        <p:nvPicPr>
          <p:cNvPr id="28697" name="Picture 2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590800" y="1828800"/>
            <a:ext cx="1117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8" name="Picture 2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590800" y="2463800"/>
            <a:ext cx="1117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9" name="Picture 29"/>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590800" y="3098800"/>
            <a:ext cx="1117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00" name="Picture 30"/>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590800" y="3733800"/>
            <a:ext cx="1117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01" name="Picture 31"/>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590800" y="4362450"/>
            <a:ext cx="1117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02" name="Picture 32"/>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2590800" y="5003800"/>
            <a:ext cx="1117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03" name="Rectangle 33"/>
          <p:cNvSpPr>
            <a:spLocks noChangeArrowheads="1"/>
          </p:cNvSpPr>
          <p:nvPr/>
        </p:nvSpPr>
        <p:spPr bwMode="auto">
          <a:xfrm>
            <a:off x="3898900" y="6083303"/>
            <a:ext cx="38989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itchFamily="34" charset="0"/>
                <a:ea typeface="ＭＳ Ｐゴシック" pitchFamily="34" charset="-128"/>
              </a:defRPr>
            </a:lvl1pPr>
            <a:lvl2pPr marL="37931725" indent="-37474525" eaLnBrk="0" hangingPunct="0">
              <a:defRPr sz="2400" b="1">
                <a:solidFill>
                  <a:schemeClr val="tx1"/>
                </a:solidFill>
                <a:latin typeface="Arial" pitchFamily="34" charset="0"/>
                <a:ea typeface="ＭＳ Ｐゴシック" pitchFamily="34" charset="-128"/>
              </a:defRPr>
            </a:lvl2pPr>
            <a:lvl3pPr eaLnBrk="0" hangingPunct="0">
              <a:defRPr sz="2400" b="1">
                <a:solidFill>
                  <a:schemeClr val="tx1"/>
                </a:solidFill>
                <a:latin typeface="Arial" pitchFamily="34" charset="0"/>
                <a:ea typeface="ＭＳ Ｐゴシック" pitchFamily="34" charset="-128"/>
              </a:defRPr>
            </a:lvl3pPr>
            <a:lvl4pPr eaLnBrk="0" hangingPunct="0">
              <a:defRPr sz="2400" b="1">
                <a:solidFill>
                  <a:schemeClr val="tx1"/>
                </a:solidFill>
                <a:latin typeface="Arial" pitchFamily="34" charset="0"/>
                <a:ea typeface="ＭＳ Ｐゴシック" pitchFamily="34" charset="-128"/>
              </a:defRPr>
            </a:lvl4pPr>
            <a:lvl5pPr eaLnBrk="0" hangingPunct="0">
              <a:defRPr sz="2400" b="1">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r>
              <a:rPr lang="en-US" altLang="en-US" sz="1600" b="0">
                <a:solidFill>
                  <a:srgbClr val="FFFFFF"/>
                </a:solidFill>
              </a:rPr>
              <a:t>*CC0 (public domain dedication)</a:t>
            </a:r>
          </a:p>
          <a:p>
            <a:pPr eaLnBrk="1" hangingPunct="1"/>
            <a:endParaRPr lang="en-US" altLang="en-US" sz="1600" b="0">
              <a:solidFill>
                <a:srgbClr val="FFFFFF"/>
              </a:solidFill>
            </a:endParaRPr>
          </a:p>
        </p:txBody>
      </p:sp>
      <p:sp>
        <p:nvSpPr>
          <p:cNvPr id="30" name="TextBox 29"/>
          <p:cNvSpPr txBox="1"/>
          <p:nvPr/>
        </p:nvSpPr>
        <p:spPr>
          <a:xfrm>
            <a:off x="135529" y="122830"/>
            <a:ext cx="8817971" cy="523220"/>
          </a:xfrm>
          <a:prstGeom prst="rect">
            <a:avLst/>
          </a:prstGeom>
          <a:solidFill>
            <a:schemeClr val="bg1">
              <a:lumMod val="95000"/>
            </a:schemeClr>
          </a:solidFill>
        </p:spPr>
        <p:txBody>
          <a:bodyPr wrap="square" rtlCol="0">
            <a:spAutoFit/>
          </a:bodyPr>
          <a:lstStyle/>
          <a:p>
            <a:r>
              <a:rPr lang="en-US" sz="2800" dirty="0">
                <a:solidFill>
                  <a:schemeClr val="accent3">
                    <a:lumMod val="50000"/>
                  </a:schemeClr>
                </a:solidFill>
              </a:rPr>
              <a:t>Creative Commons licenses</a:t>
            </a:r>
          </a:p>
        </p:txBody>
      </p:sp>
    </p:spTree>
    <p:extLst>
      <p:ext uri="{BB962C8B-B14F-4D97-AF65-F5344CB8AC3E}">
        <p14:creationId xmlns:p14="http://schemas.microsoft.com/office/powerpoint/2010/main" val="2262754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6"/>
          <p:cNvSpPr>
            <a:spLocks noChangeArrowheads="1"/>
          </p:cNvSpPr>
          <p:nvPr/>
        </p:nvSpPr>
        <p:spPr bwMode="auto">
          <a:xfrm>
            <a:off x="190500" y="625479"/>
            <a:ext cx="86868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itchFamily="34" charset="0"/>
                <a:ea typeface="ＭＳ Ｐゴシック" pitchFamily="34" charset="-128"/>
              </a:defRPr>
            </a:lvl1pPr>
            <a:lvl2pPr marL="37931725" indent="-37474525" eaLnBrk="0" hangingPunct="0">
              <a:defRPr sz="2400" b="1">
                <a:solidFill>
                  <a:schemeClr val="tx1"/>
                </a:solidFill>
                <a:latin typeface="Arial" pitchFamily="34" charset="0"/>
                <a:ea typeface="ＭＳ Ｐゴシック" pitchFamily="34" charset="-128"/>
              </a:defRPr>
            </a:lvl2pPr>
            <a:lvl3pPr eaLnBrk="0" hangingPunct="0">
              <a:defRPr sz="2400" b="1">
                <a:solidFill>
                  <a:schemeClr val="tx1"/>
                </a:solidFill>
                <a:latin typeface="Arial" pitchFamily="34" charset="0"/>
                <a:ea typeface="ＭＳ Ｐゴシック" pitchFamily="34" charset="-128"/>
              </a:defRPr>
            </a:lvl3pPr>
            <a:lvl4pPr eaLnBrk="0" hangingPunct="0">
              <a:defRPr sz="2400" b="1">
                <a:solidFill>
                  <a:schemeClr val="tx1"/>
                </a:solidFill>
                <a:latin typeface="Arial" pitchFamily="34" charset="0"/>
                <a:ea typeface="ＭＳ Ｐゴシック" pitchFamily="34" charset="-128"/>
              </a:defRPr>
            </a:lvl4pPr>
            <a:lvl5pPr eaLnBrk="0" hangingPunct="0">
              <a:defRPr sz="2400" b="1">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algn="ctr" eaLnBrk="1" hangingPunct="1"/>
            <a:br>
              <a:rPr lang="en-US" altLang="en-US" dirty="0">
                <a:solidFill>
                  <a:srgbClr val="0099FF"/>
                </a:solidFill>
              </a:rPr>
            </a:br>
            <a:endParaRPr lang="en-US" altLang="en-US" dirty="0">
              <a:solidFill>
                <a:srgbClr val="0099FF"/>
              </a:solidFill>
            </a:endParaRPr>
          </a:p>
          <a:p>
            <a:pPr algn="ctr" eaLnBrk="1" hangingPunct="1"/>
            <a:endParaRPr lang="en-US" altLang="en-US" dirty="0">
              <a:solidFill>
                <a:srgbClr val="0099FF"/>
              </a:solidFill>
            </a:endParaRPr>
          </a:p>
          <a:p>
            <a:pPr algn="ctr" eaLnBrk="1" hangingPunct="1"/>
            <a:r>
              <a:rPr lang="en-US" altLang="en-US" dirty="0">
                <a:solidFill>
                  <a:srgbClr val="0099FF"/>
                </a:solidFill>
              </a:rPr>
              <a:t>Some rights reserved but sharing made easy and legal.</a:t>
            </a:r>
          </a:p>
        </p:txBody>
      </p:sp>
      <p:pic>
        <p:nvPicPr>
          <p:cNvPr id="30723"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11502" y="2495551"/>
            <a:ext cx="1220670" cy="1513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37100" y="2501900"/>
            <a:ext cx="1288198" cy="1497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171701" y="4241801"/>
            <a:ext cx="1326653" cy="1542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1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886200" y="4241804"/>
            <a:ext cx="1294294" cy="1542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1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588000" y="4241801"/>
            <a:ext cx="1355492" cy="1540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35529" y="122830"/>
            <a:ext cx="8900967" cy="523220"/>
          </a:xfrm>
          <a:prstGeom prst="rect">
            <a:avLst/>
          </a:prstGeom>
          <a:solidFill>
            <a:schemeClr val="bg1">
              <a:lumMod val="95000"/>
            </a:schemeClr>
          </a:solidFill>
        </p:spPr>
        <p:txBody>
          <a:bodyPr wrap="square" rtlCol="0">
            <a:spAutoFit/>
          </a:bodyPr>
          <a:lstStyle/>
          <a:p>
            <a:r>
              <a:rPr lang="en-US" sz="2800" dirty="0">
                <a:solidFill>
                  <a:schemeClr val="accent3">
                    <a:lumMod val="50000"/>
                  </a:schemeClr>
                </a:solidFill>
              </a:rPr>
              <a:t>Creators have choice</a:t>
            </a:r>
          </a:p>
        </p:txBody>
      </p:sp>
    </p:spTree>
    <p:extLst>
      <p:ext uri="{BB962C8B-B14F-4D97-AF65-F5344CB8AC3E}">
        <p14:creationId xmlns:p14="http://schemas.microsoft.com/office/powerpoint/2010/main" val="17645347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219200"/>
            <a:ext cx="8382000" cy="4953000"/>
          </a:xfrm>
        </p:spPr>
        <p:txBody>
          <a:bodyPr/>
          <a:lstStyle/>
          <a:p>
            <a:endParaRPr lang="en-US" dirty="0"/>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26" y="1447810"/>
            <a:ext cx="9141186" cy="1730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35529" y="122830"/>
            <a:ext cx="8900967" cy="523220"/>
          </a:xfrm>
          <a:prstGeom prst="rect">
            <a:avLst/>
          </a:prstGeom>
          <a:solidFill>
            <a:schemeClr val="bg1">
              <a:lumMod val="95000"/>
            </a:schemeClr>
          </a:solidFill>
        </p:spPr>
        <p:txBody>
          <a:bodyPr wrap="square" rtlCol="0">
            <a:spAutoFit/>
          </a:bodyPr>
          <a:lstStyle/>
          <a:p>
            <a:r>
              <a:rPr lang="en-US" sz="2800" dirty="0">
                <a:solidFill>
                  <a:schemeClr val="accent3">
                    <a:lumMod val="50000"/>
                  </a:schemeClr>
                </a:solidFill>
              </a:rPr>
              <a:t>Summary - Open Licenses</a:t>
            </a:r>
          </a:p>
        </p:txBody>
      </p:sp>
    </p:spTree>
    <p:extLst>
      <p:ext uri="{BB962C8B-B14F-4D97-AF65-F5344CB8AC3E}">
        <p14:creationId xmlns:p14="http://schemas.microsoft.com/office/powerpoint/2010/main" val="1585703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 descr="301112397_33a4796a4b_b.jpg"/>
          <p:cNvPicPr>
            <a:picLocks noChangeAspect="1"/>
          </p:cNvPicPr>
          <p:nvPr/>
        </p:nvPicPr>
        <p:blipFill>
          <a:blip r:embed="rId3" cstate="print"/>
          <a:srcRect/>
          <a:stretch>
            <a:fillRect/>
          </a:stretch>
        </p:blipFill>
        <p:spPr bwMode="auto">
          <a:xfrm>
            <a:off x="0" y="0"/>
            <a:ext cx="5143500" cy="6858000"/>
          </a:xfrm>
          <a:prstGeom prst="rect">
            <a:avLst/>
          </a:prstGeom>
          <a:noFill/>
          <a:ln w="9525">
            <a:noFill/>
            <a:miter lim="800000"/>
            <a:headEnd/>
            <a:tailEnd/>
          </a:ln>
        </p:spPr>
      </p:pic>
      <p:sp>
        <p:nvSpPr>
          <p:cNvPr id="38915" name="TextBox 5"/>
          <p:cNvSpPr txBox="1">
            <a:spLocks noChangeArrowheads="1"/>
          </p:cNvSpPr>
          <p:nvPr/>
        </p:nvSpPr>
        <p:spPr bwMode="auto">
          <a:xfrm>
            <a:off x="5436395" y="1917383"/>
            <a:ext cx="3384708" cy="2862320"/>
          </a:xfrm>
          <a:prstGeom prst="rect">
            <a:avLst/>
          </a:prstGeom>
          <a:noFill/>
          <a:ln w="9525">
            <a:noFill/>
            <a:miter lim="800000"/>
            <a:headEnd/>
            <a:tailEnd/>
          </a:ln>
        </p:spPr>
        <p:txBody>
          <a:bodyPr lIns="91439" tIns="45719" rIns="91439" bIns="45719">
            <a:spAutoFit/>
          </a:bodyPr>
          <a:lstStyle/>
          <a:p>
            <a:pPr algn="ctr"/>
            <a:r>
              <a:rPr lang="en-ZA" sz="3600" b="1" dirty="0">
                <a:latin typeface="Arial" pitchFamily="34" charset="0"/>
                <a:cs typeface="Arial" pitchFamily="34" charset="0"/>
              </a:rPr>
              <a:t>Work posted on </a:t>
            </a:r>
            <a:r>
              <a:rPr lang="en-ZA" sz="3600" b="1" dirty="0" err="1">
                <a:latin typeface="Arial" pitchFamily="34" charset="0"/>
                <a:cs typeface="Arial" pitchFamily="34" charset="0"/>
              </a:rPr>
              <a:t>Flickr</a:t>
            </a:r>
            <a:r>
              <a:rPr lang="en-ZA" sz="3600" b="1" dirty="0">
                <a:latin typeface="Arial" pitchFamily="34" charset="0"/>
                <a:cs typeface="Arial" pitchFamily="34" charset="0"/>
              </a:rPr>
              <a:t> under Attribution license</a:t>
            </a:r>
          </a:p>
        </p:txBody>
      </p:sp>
    </p:spTree>
    <p:extLst>
      <p:ext uri="{BB962C8B-B14F-4D97-AF65-F5344CB8AC3E}">
        <p14:creationId xmlns:p14="http://schemas.microsoft.com/office/powerpoint/2010/main" val="23185234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3" cstate="print"/>
          <a:srcRect/>
          <a:stretch>
            <a:fillRect/>
          </a:stretch>
        </p:blipFill>
        <p:spPr bwMode="auto">
          <a:xfrm>
            <a:off x="0" y="0"/>
            <a:ext cx="9144000" cy="5334953"/>
          </a:xfrm>
          <a:prstGeom prst="rect">
            <a:avLst/>
          </a:prstGeom>
          <a:noFill/>
          <a:ln w="9525">
            <a:noFill/>
            <a:miter lim="800000"/>
            <a:headEnd/>
            <a:tailEnd/>
          </a:ln>
        </p:spPr>
      </p:pic>
      <p:sp>
        <p:nvSpPr>
          <p:cNvPr id="39939" name="TextBox 2"/>
          <p:cNvSpPr txBox="1">
            <a:spLocks noChangeArrowheads="1"/>
          </p:cNvSpPr>
          <p:nvPr/>
        </p:nvSpPr>
        <p:spPr bwMode="auto">
          <a:xfrm>
            <a:off x="0" y="5733574"/>
            <a:ext cx="9144000" cy="584773"/>
          </a:xfrm>
          <a:prstGeom prst="rect">
            <a:avLst/>
          </a:prstGeom>
          <a:noFill/>
          <a:ln w="9525">
            <a:noFill/>
            <a:miter lim="800000"/>
            <a:headEnd/>
            <a:tailEnd/>
          </a:ln>
        </p:spPr>
        <p:txBody>
          <a:bodyPr lIns="91439" tIns="45719" rIns="91439" bIns="45719">
            <a:spAutoFit/>
          </a:bodyPr>
          <a:lstStyle/>
          <a:p>
            <a:pPr algn="ctr"/>
            <a:r>
              <a:rPr lang="en-ZA" sz="3200" b="1" dirty="0">
                <a:latin typeface="Arial" pitchFamily="34" charset="0"/>
                <a:cs typeface="Arial" pitchFamily="34" charset="0"/>
              </a:rPr>
              <a:t>Used in The Iron Man feature film</a:t>
            </a:r>
          </a:p>
        </p:txBody>
      </p:sp>
      <p:pic>
        <p:nvPicPr>
          <p:cNvPr id="39940" name="Picture 2"/>
          <p:cNvPicPr>
            <a:picLocks noChangeAspect="1" noChangeArrowheads="1"/>
          </p:cNvPicPr>
          <p:nvPr/>
        </p:nvPicPr>
        <p:blipFill>
          <a:blip r:embed="rId4" cstate="print"/>
          <a:srcRect/>
          <a:stretch>
            <a:fillRect/>
          </a:stretch>
        </p:blipFill>
        <p:spPr bwMode="auto">
          <a:xfrm>
            <a:off x="0" y="5347812"/>
            <a:ext cx="1068705" cy="1510188"/>
          </a:xfrm>
          <a:prstGeom prst="rect">
            <a:avLst/>
          </a:prstGeom>
          <a:noFill/>
          <a:ln w="9525">
            <a:noFill/>
            <a:miter lim="800000"/>
            <a:headEnd/>
            <a:tailEnd/>
          </a:ln>
        </p:spPr>
      </p:pic>
      <p:pic>
        <p:nvPicPr>
          <p:cNvPr id="39941" name="Picture 2"/>
          <p:cNvPicPr>
            <a:picLocks noChangeAspect="1" noChangeArrowheads="1"/>
          </p:cNvPicPr>
          <p:nvPr/>
        </p:nvPicPr>
        <p:blipFill>
          <a:blip r:embed="rId4" cstate="print"/>
          <a:srcRect/>
          <a:stretch>
            <a:fillRect/>
          </a:stretch>
        </p:blipFill>
        <p:spPr bwMode="auto">
          <a:xfrm>
            <a:off x="8075295" y="5347812"/>
            <a:ext cx="1068705" cy="1510188"/>
          </a:xfrm>
          <a:prstGeom prst="rect">
            <a:avLst/>
          </a:prstGeom>
          <a:noFill/>
          <a:ln w="9525">
            <a:noFill/>
            <a:miter lim="800000"/>
            <a:headEnd/>
            <a:tailEnd/>
          </a:ln>
        </p:spPr>
      </p:pic>
    </p:spTree>
    <p:extLst>
      <p:ext uri="{BB962C8B-B14F-4D97-AF65-F5344CB8AC3E}">
        <p14:creationId xmlns:p14="http://schemas.microsoft.com/office/powerpoint/2010/main" val="9574370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ext Box 4"/>
          <p:cNvSpPr txBox="1">
            <a:spLocks noChangeArrowheads="1"/>
          </p:cNvSpPr>
          <p:nvPr/>
        </p:nvSpPr>
        <p:spPr bwMode="auto">
          <a:xfrm>
            <a:off x="496888" y="1643063"/>
            <a:ext cx="8066087" cy="483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22325" eaLnBrk="0" hangingPunct="0">
              <a:defRPr>
                <a:solidFill>
                  <a:schemeClr val="tx1"/>
                </a:solidFill>
                <a:latin typeface="Arial" pitchFamily="34" charset="0"/>
              </a:defRPr>
            </a:lvl1pPr>
            <a:lvl2pPr marL="411163" indent="-307975" defTabSz="822325" eaLnBrk="0" hangingPunct="0">
              <a:defRPr>
                <a:solidFill>
                  <a:schemeClr val="tx1"/>
                </a:solidFill>
                <a:latin typeface="Arial" pitchFamily="34" charset="0"/>
              </a:defRPr>
            </a:lvl2pPr>
            <a:lvl3pPr marL="771525" indent="-257175" defTabSz="822325" eaLnBrk="0" hangingPunct="0">
              <a:defRPr>
                <a:solidFill>
                  <a:schemeClr val="tx1"/>
                </a:solidFill>
                <a:latin typeface="Arial" pitchFamily="34" charset="0"/>
              </a:defRPr>
            </a:lvl3pPr>
            <a:lvl4pPr marL="1439863" indent="-204788" defTabSz="822325" eaLnBrk="0" hangingPunct="0">
              <a:defRPr>
                <a:solidFill>
                  <a:schemeClr val="tx1"/>
                </a:solidFill>
                <a:latin typeface="Arial" pitchFamily="34" charset="0"/>
              </a:defRPr>
            </a:lvl4pPr>
            <a:lvl5pPr marL="1851025" indent="-204788" defTabSz="822325" eaLnBrk="0" hangingPunct="0">
              <a:defRPr>
                <a:solidFill>
                  <a:schemeClr val="tx1"/>
                </a:solidFill>
                <a:latin typeface="Arial" pitchFamily="34" charset="0"/>
              </a:defRPr>
            </a:lvl5pPr>
            <a:lvl6pPr marL="2308225" indent="-204788" defTabSz="822325" eaLnBrk="0" fontAlgn="base" hangingPunct="0">
              <a:spcBef>
                <a:spcPct val="0"/>
              </a:spcBef>
              <a:spcAft>
                <a:spcPct val="0"/>
              </a:spcAft>
              <a:defRPr>
                <a:solidFill>
                  <a:schemeClr val="tx1"/>
                </a:solidFill>
                <a:latin typeface="Arial" pitchFamily="34" charset="0"/>
              </a:defRPr>
            </a:lvl6pPr>
            <a:lvl7pPr marL="2765425" indent="-204788" defTabSz="822325" eaLnBrk="0" fontAlgn="base" hangingPunct="0">
              <a:spcBef>
                <a:spcPct val="0"/>
              </a:spcBef>
              <a:spcAft>
                <a:spcPct val="0"/>
              </a:spcAft>
              <a:defRPr>
                <a:solidFill>
                  <a:schemeClr val="tx1"/>
                </a:solidFill>
                <a:latin typeface="Arial" pitchFamily="34" charset="0"/>
              </a:defRPr>
            </a:lvl7pPr>
            <a:lvl8pPr marL="3222625" indent="-204788" defTabSz="822325" eaLnBrk="0" fontAlgn="base" hangingPunct="0">
              <a:spcBef>
                <a:spcPct val="0"/>
              </a:spcBef>
              <a:spcAft>
                <a:spcPct val="0"/>
              </a:spcAft>
              <a:defRPr>
                <a:solidFill>
                  <a:schemeClr val="tx1"/>
                </a:solidFill>
                <a:latin typeface="Arial" pitchFamily="34" charset="0"/>
              </a:defRPr>
            </a:lvl8pPr>
            <a:lvl9pPr marL="3679825" indent="-204788" defTabSz="822325" eaLnBrk="0" fontAlgn="base" hangingPunct="0">
              <a:spcBef>
                <a:spcPct val="0"/>
              </a:spcBef>
              <a:spcAft>
                <a:spcPct val="0"/>
              </a:spcAft>
              <a:defRPr>
                <a:solidFill>
                  <a:schemeClr val="tx1"/>
                </a:solidFill>
                <a:latin typeface="Arial" pitchFamily="34" charset="0"/>
              </a:defRPr>
            </a:lvl9pPr>
          </a:lstStyle>
          <a:p>
            <a:pPr lvl="1" eaLnBrk="1" hangingPunct="1">
              <a:lnSpc>
                <a:spcPct val="95000"/>
              </a:lnSpc>
              <a:buClr>
                <a:srgbClr val="000000"/>
              </a:buClr>
              <a:buSzPct val="100000"/>
            </a:pPr>
            <a:endParaRPr lang="en-US" altLang="en-US" sz="2200" dirty="0">
              <a:latin typeface="Times New Roman" pitchFamily="18" charset="0"/>
            </a:endParaRPr>
          </a:p>
          <a:p>
            <a:pPr lvl="1" eaLnBrk="1" hangingPunct="1">
              <a:lnSpc>
                <a:spcPct val="95000"/>
              </a:lnSpc>
              <a:buClr>
                <a:srgbClr val="000000"/>
              </a:buClr>
              <a:buSzPct val="100000"/>
              <a:buFontTx/>
              <a:buChar char="•"/>
            </a:pPr>
            <a:r>
              <a:rPr lang="en-US" altLang="en-US" sz="2400" dirty="0">
                <a:solidFill>
                  <a:srgbClr val="000000"/>
                </a:solidFill>
              </a:rPr>
              <a:t>If resource falls under copyright protection, either:</a:t>
            </a:r>
            <a:endParaRPr lang="en-US" altLang="en-US" sz="2200" dirty="0">
              <a:latin typeface="Times New Roman" pitchFamily="18" charset="0"/>
            </a:endParaRPr>
          </a:p>
          <a:p>
            <a:pPr lvl="2" eaLnBrk="1" hangingPunct="1">
              <a:lnSpc>
                <a:spcPct val="95000"/>
              </a:lnSpc>
              <a:buClr>
                <a:srgbClr val="000000"/>
              </a:buClr>
              <a:buSzPct val="80000"/>
              <a:buFont typeface="Courier New" pitchFamily="49" charset="0"/>
              <a:buChar char="o"/>
            </a:pPr>
            <a:endParaRPr lang="en-US" altLang="en-US" sz="2400" dirty="0">
              <a:solidFill>
                <a:srgbClr val="000000"/>
              </a:solidFill>
            </a:endParaRPr>
          </a:p>
          <a:p>
            <a:pPr lvl="2" eaLnBrk="1" hangingPunct="1">
              <a:lnSpc>
                <a:spcPct val="95000"/>
              </a:lnSpc>
              <a:buClr>
                <a:srgbClr val="000000"/>
              </a:buClr>
              <a:buSzPct val="80000"/>
              <a:buFont typeface="Courier New" pitchFamily="49" charset="0"/>
              <a:buChar char="o"/>
            </a:pPr>
            <a:r>
              <a:rPr lang="en-ZA" altLang="en-US" sz="2400" b="1" dirty="0">
                <a:solidFill>
                  <a:srgbClr val="000000"/>
                </a:solidFill>
              </a:rPr>
              <a:t>Recreate</a:t>
            </a:r>
            <a:r>
              <a:rPr lang="en-ZA" altLang="en-US" sz="2400" dirty="0">
                <a:solidFill>
                  <a:srgbClr val="000000"/>
                </a:solidFill>
              </a:rPr>
              <a:t> the resources using office or online tools </a:t>
            </a:r>
          </a:p>
          <a:p>
            <a:pPr lvl="2" eaLnBrk="1" hangingPunct="1">
              <a:lnSpc>
                <a:spcPct val="95000"/>
              </a:lnSpc>
              <a:buClr>
                <a:srgbClr val="000000"/>
              </a:buClr>
              <a:buSzPct val="80000"/>
              <a:buFont typeface="Courier New" pitchFamily="49" charset="0"/>
              <a:buChar char="o"/>
            </a:pPr>
            <a:endParaRPr lang="en-ZA" altLang="en-US" sz="2400" dirty="0">
              <a:solidFill>
                <a:srgbClr val="000000"/>
              </a:solidFill>
            </a:endParaRPr>
          </a:p>
          <a:p>
            <a:pPr lvl="2" eaLnBrk="1" hangingPunct="1">
              <a:lnSpc>
                <a:spcPct val="95000"/>
              </a:lnSpc>
              <a:buClr>
                <a:srgbClr val="000000"/>
              </a:buClr>
              <a:buSzPct val="80000"/>
              <a:buFont typeface="Courier New" pitchFamily="49" charset="0"/>
              <a:buChar char="o"/>
            </a:pPr>
            <a:r>
              <a:rPr lang="en-ZA" altLang="en-US" sz="2400" b="1" dirty="0">
                <a:solidFill>
                  <a:srgbClr val="000000"/>
                </a:solidFill>
              </a:rPr>
              <a:t>Replace</a:t>
            </a:r>
            <a:r>
              <a:rPr lang="en-ZA" altLang="en-US" sz="2400" dirty="0">
                <a:solidFill>
                  <a:srgbClr val="000000"/>
                </a:solidFill>
              </a:rPr>
              <a:t> the resource with a similar resource by finding an open source alternative or by creating your own resource </a:t>
            </a:r>
            <a:endParaRPr lang="en-US" altLang="en-US" sz="2400" dirty="0">
              <a:solidFill>
                <a:srgbClr val="000000"/>
              </a:solidFill>
            </a:endParaRPr>
          </a:p>
          <a:p>
            <a:pPr lvl="2" eaLnBrk="1" hangingPunct="1">
              <a:lnSpc>
                <a:spcPct val="95000"/>
              </a:lnSpc>
              <a:buClr>
                <a:srgbClr val="000000"/>
              </a:buClr>
              <a:buSzPct val="80000"/>
              <a:buFont typeface="Courier New" pitchFamily="49" charset="0"/>
              <a:buChar char="o"/>
            </a:pPr>
            <a:endParaRPr lang="en-US" altLang="en-US" sz="2400" dirty="0">
              <a:solidFill>
                <a:srgbClr val="000000"/>
              </a:solidFill>
            </a:endParaRPr>
          </a:p>
          <a:p>
            <a:pPr lvl="2" eaLnBrk="1" hangingPunct="1">
              <a:lnSpc>
                <a:spcPct val="95000"/>
              </a:lnSpc>
              <a:buClr>
                <a:srgbClr val="000000"/>
              </a:buClr>
              <a:buSzPct val="80000"/>
              <a:buFont typeface="Courier New" pitchFamily="49" charset="0"/>
              <a:buChar char="o"/>
            </a:pPr>
            <a:r>
              <a:rPr lang="en-US" altLang="en-US" sz="2400" b="1" dirty="0">
                <a:solidFill>
                  <a:srgbClr val="000000"/>
                </a:solidFill>
              </a:rPr>
              <a:t>Obtain permission</a:t>
            </a:r>
            <a:r>
              <a:rPr lang="en-US" altLang="en-US" sz="2400" dirty="0">
                <a:solidFill>
                  <a:srgbClr val="000000"/>
                </a:solidFill>
              </a:rPr>
              <a:t> from the author, publisher, editor, organization who holds the copyright </a:t>
            </a:r>
            <a:endParaRPr lang="en-US" altLang="en-US" sz="2200" dirty="0">
              <a:latin typeface="Times New Roman" pitchFamily="18" charset="0"/>
            </a:endParaRPr>
          </a:p>
          <a:p>
            <a:pPr lvl="2" eaLnBrk="1" hangingPunct="1">
              <a:lnSpc>
                <a:spcPct val="95000"/>
              </a:lnSpc>
              <a:buClr>
                <a:srgbClr val="000000"/>
              </a:buClr>
              <a:buSzPct val="80000"/>
              <a:buFont typeface="Courier New" pitchFamily="49" charset="0"/>
              <a:buNone/>
            </a:pPr>
            <a:endParaRPr lang="en-US" altLang="en-US" sz="2400" dirty="0">
              <a:solidFill>
                <a:srgbClr val="000000"/>
              </a:solidFill>
            </a:endParaRPr>
          </a:p>
          <a:p>
            <a:pPr lvl="2" eaLnBrk="1" hangingPunct="1">
              <a:lnSpc>
                <a:spcPct val="95000"/>
              </a:lnSpc>
              <a:buClr>
                <a:srgbClr val="000000"/>
              </a:buClr>
              <a:buSzPct val="80000"/>
              <a:buFont typeface="Courier New" pitchFamily="49" charset="0"/>
              <a:buChar char="o"/>
            </a:pPr>
            <a:r>
              <a:rPr lang="en-US" altLang="en-US" sz="2400" b="1" dirty="0">
                <a:solidFill>
                  <a:srgbClr val="000000"/>
                </a:solidFill>
              </a:rPr>
              <a:t>Reconsider</a:t>
            </a:r>
            <a:r>
              <a:rPr lang="en-US" altLang="en-US" sz="2400" dirty="0">
                <a:solidFill>
                  <a:srgbClr val="000000"/>
                </a:solidFill>
              </a:rPr>
              <a:t> if the resource is really necessary</a:t>
            </a:r>
            <a:endParaRPr lang="en-US" altLang="en-US" sz="2200" dirty="0">
              <a:latin typeface="Times New Roman" pitchFamily="18" charset="0"/>
            </a:endParaRPr>
          </a:p>
          <a:p>
            <a:pPr eaLnBrk="1" hangingPunct="1">
              <a:lnSpc>
                <a:spcPct val="95000"/>
              </a:lnSpc>
            </a:pPr>
            <a:r>
              <a:rPr lang="en-US" altLang="en-US" sz="2400" dirty="0">
                <a:solidFill>
                  <a:srgbClr val="000000"/>
                </a:solidFill>
              </a:rPr>
              <a:t>     </a:t>
            </a:r>
          </a:p>
        </p:txBody>
      </p:sp>
      <p:sp>
        <p:nvSpPr>
          <p:cNvPr id="4" name="TextBox 3"/>
          <p:cNvSpPr txBox="1"/>
          <p:nvPr/>
        </p:nvSpPr>
        <p:spPr>
          <a:xfrm>
            <a:off x="135529" y="122830"/>
            <a:ext cx="8900967" cy="523220"/>
          </a:xfrm>
          <a:prstGeom prst="rect">
            <a:avLst/>
          </a:prstGeom>
          <a:solidFill>
            <a:schemeClr val="bg1">
              <a:lumMod val="95000"/>
            </a:schemeClr>
          </a:solidFill>
        </p:spPr>
        <p:txBody>
          <a:bodyPr wrap="square" rtlCol="0">
            <a:spAutoFit/>
          </a:bodyPr>
          <a:lstStyle/>
          <a:p>
            <a:r>
              <a:rPr lang="en-US" sz="2800" dirty="0">
                <a:solidFill>
                  <a:schemeClr val="accent3">
                    <a:lumMod val="50000"/>
                  </a:schemeClr>
                </a:solidFill>
              </a:rPr>
              <a:t>Evaluating the media resources within your resource</a:t>
            </a:r>
          </a:p>
        </p:txBody>
      </p:sp>
    </p:spTree>
    <p:extLst>
      <p:ext uri="{BB962C8B-B14F-4D97-AF65-F5344CB8AC3E}">
        <p14:creationId xmlns:p14="http://schemas.microsoft.com/office/powerpoint/2010/main" val="26947036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14"/>
          <p:cNvSpPr>
            <a:spLocks noGrp="1" noChangeArrowheads="1"/>
          </p:cNvSpPr>
          <p:nvPr>
            <p:ph type="body" idx="4294967295"/>
          </p:nvPr>
        </p:nvSpPr>
        <p:spPr>
          <a:xfrm>
            <a:off x="0" y="1600200"/>
            <a:ext cx="8229600" cy="4525963"/>
          </a:xfrm>
        </p:spPr>
        <p:txBody>
          <a:bodyPr/>
          <a:lstStyle/>
          <a:p>
            <a:pPr eaLnBrk="1" hangingPunct="1"/>
            <a:r>
              <a:rPr lang="en-US"/>
              <a:t>Copyright of </a:t>
            </a:r>
          </a:p>
          <a:p>
            <a:pPr lvl="1" eaLnBrk="1" hangingPunct="1"/>
            <a:r>
              <a:rPr lang="en-US"/>
              <a:t>pictures</a:t>
            </a:r>
          </a:p>
          <a:p>
            <a:pPr lvl="1" eaLnBrk="1" hangingPunct="1"/>
            <a:r>
              <a:rPr lang="en-US"/>
              <a:t>graphics</a:t>
            </a:r>
          </a:p>
          <a:p>
            <a:pPr lvl="1" eaLnBrk="1" hangingPunct="1"/>
            <a:r>
              <a:rPr lang="en-US"/>
              <a:t>texts</a:t>
            </a:r>
          </a:p>
        </p:txBody>
      </p:sp>
      <p:grpSp>
        <p:nvGrpSpPr>
          <p:cNvPr id="19460" name="Group 4"/>
          <p:cNvGrpSpPr>
            <a:grpSpLocks noChangeAspect="1"/>
          </p:cNvGrpSpPr>
          <p:nvPr/>
        </p:nvGrpSpPr>
        <p:grpSpPr bwMode="auto">
          <a:xfrm>
            <a:off x="803277" y="1511300"/>
            <a:ext cx="8188325" cy="5118100"/>
            <a:chOff x="0" y="0"/>
            <a:chExt cx="7336" cy="4584"/>
          </a:xfrm>
        </p:grpSpPr>
        <p:pic>
          <p:nvPicPr>
            <p:cNvPr id="1946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72" y="559"/>
              <a:ext cx="2920" cy="2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35" y="0"/>
              <a:ext cx="1593" cy="1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36" y="1592"/>
              <a:ext cx="1600" cy="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36" y="3312"/>
              <a:ext cx="1600" cy="1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5" name="Line 9"/>
            <p:cNvSpPr>
              <a:spLocks noChangeShapeType="1"/>
            </p:cNvSpPr>
            <p:nvPr/>
          </p:nvSpPr>
          <p:spPr bwMode="auto">
            <a:xfrm>
              <a:off x="3224" y="1440"/>
              <a:ext cx="2592" cy="504"/>
            </a:xfrm>
            <a:prstGeom prst="line">
              <a:avLst/>
            </a:prstGeom>
            <a:noFill/>
            <a:ln w="25400">
              <a:solidFill>
                <a:srgbClr val="54A1CC"/>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9466" name="Line 10"/>
            <p:cNvSpPr>
              <a:spLocks noChangeShapeType="1"/>
            </p:cNvSpPr>
            <p:nvPr/>
          </p:nvSpPr>
          <p:spPr bwMode="auto">
            <a:xfrm rot="10800000" flipH="1">
              <a:off x="5368" y="712"/>
              <a:ext cx="424" cy="432"/>
            </a:xfrm>
            <a:prstGeom prst="line">
              <a:avLst/>
            </a:prstGeom>
            <a:noFill/>
            <a:ln w="25400">
              <a:solidFill>
                <a:srgbClr val="54A1CC"/>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9467" name="Line 11"/>
            <p:cNvSpPr>
              <a:spLocks noChangeShapeType="1"/>
            </p:cNvSpPr>
            <p:nvPr/>
          </p:nvSpPr>
          <p:spPr bwMode="auto">
            <a:xfrm>
              <a:off x="4648" y="2720"/>
              <a:ext cx="1200" cy="944"/>
            </a:xfrm>
            <a:prstGeom prst="line">
              <a:avLst/>
            </a:prstGeom>
            <a:noFill/>
            <a:ln w="25400">
              <a:solidFill>
                <a:srgbClr val="54A1CC"/>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9468" name="Rectangle 12"/>
            <p:cNvSpPr>
              <a:spLocks/>
            </p:cNvSpPr>
            <p:nvPr/>
          </p:nvSpPr>
          <p:spPr bwMode="auto">
            <a:xfrm>
              <a:off x="0" y="3472"/>
              <a:ext cx="5332"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pPr defTabSz="642938">
                <a:spcBef>
                  <a:spcPts val="2675"/>
                </a:spcBef>
                <a:buSzPct val="77000"/>
              </a:pPr>
              <a:r>
                <a:rPr lang="en-US" sz="2500">
                  <a:solidFill>
                    <a:srgbClr val="737373"/>
                  </a:solidFill>
                  <a:latin typeface="Marker Felt" charset="0"/>
                  <a:sym typeface="Marker Felt" charset="0"/>
                </a:rPr>
                <a:t>Understand the rights of copyright holders</a:t>
              </a:r>
            </a:p>
          </p:txBody>
        </p:sp>
      </p:grpSp>
      <p:sp>
        <p:nvSpPr>
          <p:cNvPr id="13" name="TextBox 12"/>
          <p:cNvSpPr txBox="1"/>
          <p:nvPr/>
        </p:nvSpPr>
        <p:spPr>
          <a:xfrm>
            <a:off x="135529" y="122830"/>
            <a:ext cx="8856073" cy="523220"/>
          </a:xfrm>
          <a:prstGeom prst="rect">
            <a:avLst/>
          </a:prstGeom>
          <a:solidFill>
            <a:schemeClr val="bg1">
              <a:lumMod val="95000"/>
            </a:schemeClr>
          </a:solidFill>
        </p:spPr>
        <p:txBody>
          <a:bodyPr wrap="square" rtlCol="0">
            <a:spAutoFit/>
          </a:bodyPr>
          <a:lstStyle/>
          <a:p>
            <a:r>
              <a:rPr lang="en-US" sz="2800" dirty="0">
                <a:solidFill>
                  <a:schemeClr val="accent3">
                    <a:lumMod val="50000"/>
                  </a:schemeClr>
                </a:solidFill>
              </a:rPr>
              <a:t>Take care to check</a:t>
            </a:r>
          </a:p>
        </p:txBody>
      </p:sp>
    </p:spTree>
    <p:extLst>
      <p:ext uri="{BB962C8B-B14F-4D97-AF65-F5344CB8AC3E}">
        <p14:creationId xmlns:p14="http://schemas.microsoft.com/office/powerpoint/2010/main" val="13613356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y.large 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115" y="130380"/>
            <a:ext cx="2524125" cy="2524125"/>
          </a:xfrm>
          <a:prstGeom prst="rect">
            <a:avLst/>
          </a:prstGeom>
        </p:spPr>
      </p:pic>
      <p:sp>
        <p:nvSpPr>
          <p:cNvPr id="5" name="Rectangle 4"/>
          <p:cNvSpPr>
            <a:spLocks noChangeArrowheads="1"/>
          </p:cNvSpPr>
          <p:nvPr/>
        </p:nvSpPr>
        <p:spPr bwMode="auto">
          <a:xfrm>
            <a:off x="249548" y="2528209"/>
            <a:ext cx="8693926" cy="3970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spAutoFit/>
          </a:bodyPr>
          <a:lstStyle/>
          <a:p>
            <a:pPr>
              <a:tabLst>
                <a:tab pos="0" algn="l"/>
                <a:tab pos="633985" algn="l"/>
                <a:tab pos="1285829" algn="l"/>
                <a:tab pos="1919815" algn="l"/>
                <a:tab pos="2562729" algn="l"/>
                <a:tab pos="3214573" algn="l"/>
                <a:tab pos="3848558" algn="l"/>
                <a:tab pos="4491473" algn="l"/>
                <a:tab pos="5143317" algn="l"/>
                <a:tab pos="5777302" algn="l"/>
                <a:tab pos="6429146" algn="l"/>
                <a:tab pos="7063132" algn="l"/>
                <a:tab pos="7125637" algn="l"/>
              </a:tabLst>
              <a:defRPr/>
            </a:pPr>
            <a:r>
              <a:rPr lang="en-US" sz="3600" dirty="0">
                <a:solidFill>
                  <a:srgbClr val="FFCC00"/>
                </a:solidFill>
                <a:latin typeface="Helvetica Neue"/>
                <a:cs typeface="Helvetica Neue"/>
                <a:sym typeface="Lucida Grande" charset="0"/>
              </a:rPr>
              <a:t>Best Practices for Attribution: </a:t>
            </a:r>
            <a:r>
              <a:rPr lang="en-US" sz="3600" dirty="0">
                <a:solidFill>
                  <a:srgbClr val="FFFFFF"/>
                </a:solidFill>
                <a:latin typeface="Helvetica Neue"/>
                <a:cs typeface="Helvetica Neue"/>
                <a:sym typeface="Lucida Grande" charset="0"/>
              </a:rPr>
              <a:t>(TASL)</a:t>
            </a:r>
          </a:p>
          <a:p>
            <a:pPr>
              <a:tabLst>
                <a:tab pos="0" algn="l"/>
                <a:tab pos="633985" algn="l"/>
                <a:tab pos="1285829" algn="l"/>
                <a:tab pos="1919815" algn="l"/>
                <a:tab pos="2562729" algn="l"/>
                <a:tab pos="3214573" algn="l"/>
                <a:tab pos="3848558" algn="l"/>
                <a:tab pos="4491473" algn="l"/>
                <a:tab pos="5143317" algn="l"/>
                <a:tab pos="5777302" algn="l"/>
                <a:tab pos="6429146" algn="l"/>
                <a:tab pos="7063132" algn="l"/>
                <a:tab pos="7125637" algn="l"/>
              </a:tabLst>
              <a:defRPr/>
            </a:pPr>
            <a:endParaRPr lang="en-US" sz="3600" dirty="0">
              <a:solidFill>
                <a:srgbClr val="0099FF"/>
              </a:solidFill>
              <a:latin typeface="Helvetica Neue"/>
              <a:cs typeface="Helvetica Neue"/>
              <a:sym typeface="Lucida Grande" charset="0"/>
            </a:endParaRPr>
          </a:p>
          <a:p>
            <a:pPr marL="457200" indent="-457200">
              <a:buFont typeface="Wingdings" charset="2"/>
              <a:buChar char="ü"/>
              <a:tabLst>
                <a:tab pos="0" algn="l"/>
                <a:tab pos="633985" algn="l"/>
                <a:tab pos="1285829" algn="l"/>
                <a:tab pos="1919815" algn="l"/>
                <a:tab pos="2562729" algn="l"/>
                <a:tab pos="3214573" algn="l"/>
                <a:tab pos="3848558" algn="l"/>
                <a:tab pos="4491473" algn="l"/>
                <a:tab pos="5143317" algn="l"/>
                <a:tab pos="5777302" algn="l"/>
                <a:tab pos="6429146" algn="l"/>
                <a:tab pos="7063132" algn="l"/>
                <a:tab pos="7125637" algn="l"/>
              </a:tabLst>
              <a:defRPr/>
            </a:pPr>
            <a:r>
              <a:rPr lang="en-US" sz="3600" b="1" dirty="0">
                <a:solidFill>
                  <a:srgbClr val="0099FF"/>
                </a:solidFill>
                <a:latin typeface="Helvetica Neue"/>
                <a:cs typeface="Helvetica Neue"/>
                <a:sym typeface="Lucida Grande" charset="0"/>
              </a:rPr>
              <a:t>T</a:t>
            </a:r>
            <a:r>
              <a:rPr lang="en-US" sz="3600" dirty="0">
                <a:solidFill>
                  <a:srgbClr val="0099FF"/>
                </a:solidFill>
                <a:latin typeface="Helvetica Neue"/>
                <a:cs typeface="Helvetica Neue"/>
                <a:sym typeface="Lucida Grande" charset="0"/>
              </a:rPr>
              <a:t>itle</a:t>
            </a:r>
          </a:p>
          <a:p>
            <a:pPr marL="457200" indent="-457200">
              <a:buFont typeface="Wingdings" charset="2"/>
              <a:buChar char="ü"/>
              <a:tabLst>
                <a:tab pos="0" algn="l"/>
                <a:tab pos="633985" algn="l"/>
                <a:tab pos="1285829" algn="l"/>
                <a:tab pos="1919815" algn="l"/>
                <a:tab pos="2562729" algn="l"/>
                <a:tab pos="3214573" algn="l"/>
                <a:tab pos="3848558" algn="l"/>
                <a:tab pos="4491473" algn="l"/>
                <a:tab pos="5143317" algn="l"/>
                <a:tab pos="5777302" algn="l"/>
                <a:tab pos="6429146" algn="l"/>
                <a:tab pos="7063132" algn="l"/>
                <a:tab pos="7125637" algn="l"/>
              </a:tabLst>
              <a:defRPr/>
            </a:pPr>
            <a:r>
              <a:rPr lang="en-US" sz="3600" b="1" dirty="0">
                <a:solidFill>
                  <a:srgbClr val="0099FF"/>
                </a:solidFill>
                <a:latin typeface="Helvetica Neue"/>
                <a:cs typeface="Helvetica Neue"/>
                <a:sym typeface="Lucida Grande" charset="0"/>
              </a:rPr>
              <a:t>A</a:t>
            </a:r>
            <a:r>
              <a:rPr lang="en-US" sz="3600" dirty="0">
                <a:solidFill>
                  <a:srgbClr val="0099FF"/>
                </a:solidFill>
                <a:latin typeface="Helvetica Neue"/>
                <a:cs typeface="Helvetica Neue"/>
                <a:sym typeface="Lucida Grande" charset="0"/>
              </a:rPr>
              <a:t>uthor</a:t>
            </a:r>
          </a:p>
          <a:p>
            <a:pPr marL="457200" indent="-457200">
              <a:buFont typeface="Wingdings" charset="2"/>
              <a:buChar char="ü"/>
              <a:tabLst>
                <a:tab pos="0" algn="l"/>
                <a:tab pos="633985" algn="l"/>
                <a:tab pos="1285829" algn="l"/>
                <a:tab pos="1919815" algn="l"/>
                <a:tab pos="2562729" algn="l"/>
                <a:tab pos="3214573" algn="l"/>
                <a:tab pos="3848558" algn="l"/>
                <a:tab pos="4491473" algn="l"/>
                <a:tab pos="5143317" algn="l"/>
                <a:tab pos="5777302" algn="l"/>
                <a:tab pos="6429146" algn="l"/>
                <a:tab pos="7063132" algn="l"/>
                <a:tab pos="7125637" algn="l"/>
              </a:tabLst>
              <a:defRPr/>
            </a:pPr>
            <a:r>
              <a:rPr lang="en-US" sz="3600" b="1" dirty="0">
                <a:solidFill>
                  <a:srgbClr val="0099FF"/>
                </a:solidFill>
                <a:latin typeface="Helvetica Neue"/>
                <a:cs typeface="Helvetica Neue"/>
                <a:sym typeface="Lucida Grande" charset="0"/>
              </a:rPr>
              <a:t>S</a:t>
            </a:r>
            <a:r>
              <a:rPr lang="en-US" sz="3600" dirty="0">
                <a:solidFill>
                  <a:srgbClr val="0099FF"/>
                </a:solidFill>
                <a:latin typeface="Helvetica Neue"/>
                <a:cs typeface="Helvetica Neue"/>
                <a:sym typeface="Lucida Grande" charset="0"/>
              </a:rPr>
              <a:t>ource – Link to work</a:t>
            </a:r>
          </a:p>
          <a:p>
            <a:pPr marL="457200" indent="-457200">
              <a:buFont typeface="Wingdings" charset="2"/>
              <a:buChar char="ü"/>
              <a:tabLst>
                <a:tab pos="0" algn="l"/>
                <a:tab pos="633985" algn="l"/>
                <a:tab pos="1285829" algn="l"/>
                <a:tab pos="1919815" algn="l"/>
                <a:tab pos="2562729" algn="l"/>
                <a:tab pos="3214573" algn="l"/>
                <a:tab pos="3848558" algn="l"/>
                <a:tab pos="4491473" algn="l"/>
                <a:tab pos="5143317" algn="l"/>
                <a:tab pos="5777302" algn="l"/>
                <a:tab pos="6429146" algn="l"/>
                <a:tab pos="7063132" algn="l"/>
                <a:tab pos="7125637" algn="l"/>
              </a:tabLst>
              <a:defRPr/>
            </a:pPr>
            <a:r>
              <a:rPr lang="en-US" sz="3600" b="1" dirty="0">
                <a:solidFill>
                  <a:srgbClr val="0099FF"/>
                </a:solidFill>
                <a:latin typeface="Helvetica Neue"/>
                <a:cs typeface="Helvetica Neue"/>
                <a:sym typeface="Lucida Grande" charset="0"/>
              </a:rPr>
              <a:t>L</a:t>
            </a:r>
            <a:r>
              <a:rPr lang="en-US" sz="3600" dirty="0">
                <a:solidFill>
                  <a:srgbClr val="0099FF"/>
                </a:solidFill>
                <a:latin typeface="Helvetica Neue"/>
                <a:cs typeface="Helvetica Neue"/>
                <a:sym typeface="Lucida Grande" charset="0"/>
              </a:rPr>
              <a:t>icense – Name + Link</a:t>
            </a:r>
            <a:endParaRPr lang="en-US" sz="3600" dirty="0">
              <a:solidFill>
                <a:srgbClr val="0099FF"/>
              </a:solidFill>
              <a:latin typeface="Helvetica Neue"/>
              <a:cs typeface="Helvetica Neue"/>
              <a:sym typeface="Lucida Grande" charset="0"/>
              <a:hlinkClick r:id="rId4"/>
            </a:endParaRPr>
          </a:p>
          <a:p>
            <a:pPr>
              <a:tabLst>
                <a:tab pos="0" algn="l"/>
                <a:tab pos="633985" algn="l"/>
                <a:tab pos="1285829" algn="l"/>
                <a:tab pos="1919815" algn="l"/>
                <a:tab pos="2562729" algn="l"/>
                <a:tab pos="3214573" algn="l"/>
                <a:tab pos="3848558" algn="l"/>
                <a:tab pos="4491473" algn="l"/>
                <a:tab pos="5143317" algn="l"/>
                <a:tab pos="5777302" algn="l"/>
                <a:tab pos="6429146" algn="l"/>
                <a:tab pos="7063132" algn="l"/>
                <a:tab pos="7125637" algn="l"/>
              </a:tabLst>
              <a:defRPr/>
            </a:pPr>
            <a:endParaRPr lang="en-US" sz="3600" dirty="0">
              <a:latin typeface="Helvetica Neue"/>
              <a:cs typeface="Helvetica Neue"/>
              <a:sym typeface="Lucida Grande" charset="0"/>
              <a:hlinkClick r:id="rId4"/>
            </a:endParaRPr>
          </a:p>
        </p:txBody>
      </p:sp>
      <p:sp>
        <p:nvSpPr>
          <p:cNvPr id="6" name="TextBox 5"/>
          <p:cNvSpPr txBox="1"/>
          <p:nvPr/>
        </p:nvSpPr>
        <p:spPr>
          <a:xfrm>
            <a:off x="762001" y="2941053"/>
            <a:ext cx="184731" cy="369332"/>
          </a:xfrm>
          <a:prstGeom prst="rect">
            <a:avLst/>
          </a:prstGeom>
          <a:noFill/>
        </p:spPr>
        <p:txBody>
          <a:bodyPr wrap="none" rtlCol="0">
            <a:spAutoFit/>
          </a:bodyPr>
          <a:lstStyle/>
          <a:p>
            <a:endParaRPr lang="en-US" dirty="0"/>
          </a:p>
        </p:txBody>
      </p:sp>
      <p:pic>
        <p:nvPicPr>
          <p:cNvPr id="7" name="Picture 6" descr="10193979686_6f64c6ee54_k.jpg"/>
          <p:cNvPicPr>
            <a:picLocks noChangeAspect="1"/>
          </p:cNvPicPr>
          <p:nvPr/>
        </p:nvPicPr>
        <p:blipFill>
          <a:blip r:embed="rId5"/>
          <a:stretch>
            <a:fillRect/>
          </a:stretch>
        </p:blipFill>
        <p:spPr>
          <a:xfrm>
            <a:off x="5826288" y="0"/>
            <a:ext cx="2989390" cy="1993900"/>
          </a:xfrm>
          <a:prstGeom prst="rect">
            <a:avLst/>
          </a:prstGeom>
        </p:spPr>
      </p:pic>
      <p:sp>
        <p:nvSpPr>
          <p:cNvPr id="9" name="TextBox 10"/>
          <p:cNvSpPr txBox="1">
            <a:spLocks noChangeArrowheads="1"/>
          </p:cNvSpPr>
          <p:nvPr/>
        </p:nvSpPr>
        <p:spPr bwMode="auto">
          <a:xfrm>
            <a:off x="3297401" y="2082800"/>
            <a:ext cx="5846601" cy="369332"/>
          </a:xfrm>
          <a:prstGeom prst="rect">
            <a:avLst/>
          </a:prstGeom>
          <a:noFill/>
          <a:ln w="9525">
            <a:noFill/>
            <a:miter lim="800000"/>
            <a:headEnd/>
            <a:tailEnd/>
          </a:ln>
        </p:spPr>
        <p:txBody>
          <a:bodyPr wrap="none">
            <a:prstTxWarp prst="textNoShape">
              <a:avLst/>
            </a:prstTxWarp>
            <a:spAutoFit/>
          </a:bodyPr>
          <a:lstStyle/>
          <a:p>
            <a:pPr algn="r" eaLnBrk="0" hangingPunct="0"/>
            <a:r>
              <a:rPr lang="en-US" sz="1800" b="0" dirty="0">
                <a:solidFill>
                  <a:srgbClr val="F8FAEA"/>
                </a:solidFill>
                <a:hlinkClick r:id="rId6"/>
              </a:rPr>
              <a:t>House of Knowledge Variation1</a:t>
            </a:r>
            <a:r>
              <a:rPr lang="en-US" sz="1800" b="0" dirty="0">
                <a:solidFill>
                  <a:srgbClr val="F8FAEA"/>
                </a:solidFill>
              </a:rPr>
              <a:t> by </a:t>
            </a:r>
            <a:r>
              <a:rPr lang="en-US" sz="1800" b="0" dirty="0" err="1">
                <a:solidFill>
                  <a:srgbClr val="F8FAEA"/>
                </a:solidFill>
                <a:hlinkClick r:id="rId7"/>
              </a:rPr>
              <a:t>Adrien</a:t>
            </a:r>
            <a:r>
              <a:rPr lang="en-US" sz="1800" b="0" dirty="0">
                <a:solidFill>
                  <a:srgbClr val="F8FAEA"/>
                </a:solidFill>
                <a:hlinkClick r:id="rId7"/>
              </a:rPr>
              <a:t> </a:t>
            </a:r>
            <a:r>
              <a:rPr lang="en-US" sz="1800" b="0" dirty="0" err="1">
                <a:solidFill>
                  <a:srgbClr val="F8FAEA"/>
                </a:solidFill>
                <a:hlinkClick r:id="rId7"/>
              </a:rPr>
              <a:t>Sifre</a:t>
            </a:r>
            <a:r>
              <a:rPr lang="en-US" sz="1800" b="0" dirty="0">
                <a:solidFill>
                  <a:srgbClr val="F8FAEA"/>
                </a:solidFill>
              </a:rPr>
              <a:t> </a:t>
            </a:r>
            <a:r>
              <a:rPr lang="en-US" sz="1800" b="0" dirty="0">
                <a:solidFill>
                  <a:srgbClr val="F8FAEA"/>
                </a:solidFill>
                <a:hlinkClick r:id="rId8"/>
              </a:rPr>
              <a:t>CC BY-NC-ND</a:t>
            </a:r>
            <a:endParaRPr lang="en-US" sz="1800" b="0" dirty="0">
              <a:solidFill>
                <a:srgbClr val="F8FAEA"/>
              </a:solidFill>
            </a:endParaRPr>
          </a:p>
        </p:txBody>
      </p:sp>
    </p:spTree>
    <p:extLst>
      <p:ext uri="{BB962C8B-B14F-4D97-AF65-F5344CB8AC3E}">
        <p14:creationId xmlns:p14="http://schemas.microsoft.com/office/powerpoint/2010/main" val="270497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3878263"/>
            <a:ext cx="4775200" cy="279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1425" y="3883025"/>
            <a:ext cx="3798888"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5"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638" y="914400"/>
            <a:ext cx="3708400" cy="288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6"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29200" y="914400"/>
            <a:ext cx="3852863"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7" name="Freeform 8"/>
          <p:cNvSpPr>
            <a:spLocks/>
          </p:cNvSpPr>
          <p:nvPr/>
        </p:nvSpPr>
        <p:spPr bwMode="auto">
          <a:xfrm>
            <a:off x="3754438" y="1835150"/>
            <a:ext cx="1257300" cy="1257300"/>
          </a:xfrm>
          <a:custGeom>
            <a:avLst/>
            <a:gdLst>
              <a:gd name="T0" fmla="*/ 0 w 21600"/>
              <a:gd name="T1" fmla="*/ 379155 h 22715"/>
              <a:gd name="T2" fmla="*/ 674376 w 21600"/>
              <a:gd name="T3" fmla="*/ 379155 h 22715"/>
              <a:gd name="T4" fmla="*/ 674376 w 21600"/>
              <a:gd name="T5" fmla="*/ 60579 h 22715"/>
              <a:gd name="T6" fmla="*/ 737952 w 21600"/>
              <a:gd name="T7" fmla="*/ 61194 h 22715"/>
              <a:gd name="T8" fmla="*/ 1397000 w 21600"/>
              <a:gd name="T9" fmla="*/ 697731 h 22715"/>
              <a:gd name="T10" fmla="*/ 738146 w 21600"/>
              <a:gd name="T11" fmla="*/ 1334023 h 22715"/>
              <a:gd name="T12" fmla="*/ 674376 w 21600"/>
              <a:gd name="T13" fmla="*/ 1334884 h 22715"/>
              <a:gd name="T14" fmla="*/ 674376 w 21600"/>
              <a:gd name="T15" fmla="*/ 1016369 h 22715"/>
              <a:gd name="T16" fmla="*/ 0 w 21600"/>
              <a:gd name="T17" fmla="*/ 1016369 h 22715"/>
              <a:gd name="T18" fmla="*/ 0 w 21600"/>
              <a:gd name="T19" fmla="*/ 379155 h 227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600"/>
              <a:gd name="T31" fmla="*/ 0 h 22715"/>
              <a:gd name="T32" fmla="*/ 21600 w 21600"/>
              <a:gd name="T33" fmla="*/ 22715 h 227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2715">
                <a:moveTo>
                  <a:pt x="0" y="6165"/>
                </a:moveTo>
                <a:lnTo>
                  <a:pt x="10427" y="6165"/>
                </a:lnTo>
                <a:cubicBezTo>
                  <a:pt x="10427" y="6165"/>
                  <a:pt x="10412" y="1031"/>
                  <a:pt x="10427" y="985"/>
                </a:cubicBezTo>
                <a:cubicBezTo>
                  <a:pt x="10427" y="0"/>
                  <a:pt x="11410" y="995"/>
                  <a:pt x="11410" y="995"/>
                </a:cubicBezTo>
                <a:lnTo>
                  <a:pt x="21600" y="11345"/>
                </a:lnTo>
                <a:cubicBezTo>
                  <a:pt x="21600" y="11345"/>
                  <a:pt x="11413" y="21669"/>
                  <a:pt x="11413" y="21691"/>
                </a:cubicBezTo>
                <a:cubicBezTo>
                  <a:pt x="10263" y="22715"/>
                  <a:pt x="10427" y="21705"/>
                  <a:pt x="10427" y="21705"/>
                </a:cubicBezTo>
                <a:lnTo>
                  <a:pt x="10427" y="16526"/>
                </a:lnTo>
                <a:lnTo>
                  <a:pt x="0" y="16526"/>
                </a:lnTo>
                <a:lnTo>
                  <a:pt x="0" y="6165"/>
                </a:lnTo>
                <a:close/>
              </a:path>
            </a:pathLst>
          </a:custGeom>
          <a:solidFill>
            <a:srgbClr val="6FA8DC"/>
          </a:solidFill>
          <a:ln w="9525">
            <a:solidFill>
              <a:srgbClr val="000000"/>
            </a:solidFill>
            <a:round/>
            <a:headEnd/>
            <a:tailEnd/>
          </a:ln>
        </p:spPr>
        <p:txBody>
          <a:bodyPr/>
          <a:lstStyle/>
          <a:p>
            <a:endParaRPr lang="en-ZA"/>
          </a:p>
        </p:txBody>
      </p:sp>
      <p:sp>
        <p:nvSpPr>
          <p:cNvPr id="51208" name="Text Box 9"/>
          <p:cNvSpPr txBox="1">
            <a:spLocks noChangeArrowheads="1"/>
          </p:cNvSpPr>
          <p:nvPr/>
        </p:nvSpPr>
        <p:spPr bwMode="auto">
          <a:xfrm>
            <a:off x="6623050" y="6305550"/>
            <a:ext cx="280511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22325" eaLnBrk="0" hangingPunct="0">
              <a:defRPr>
                <a:solidFill>
                  <a:schemeClr val="tx1"/>
                </a:solidFill>
                <a:latin typeface="Arial" pitchFamily="34" charset="0"/>
              </a:defRPr>
            </a:lvl1pPr>
            <a:lvl2pPr marL="668338" indent="-257175" defTabSz="822325" eaLnBrk="0" hangingPunct="0">
              <a:defRPr>
                <a:solidFill>
                  <a:schemeClr val="tx1"/>
                </a:solidFill>
                <a:latin typeface="Arial" pitchFamily="34" charset="0"/>
              </a:defRPr>
            </a:lvl2pPr>
            <a:lvl3pPr marL="1028700" indent="-206375" defTabSz="822325" eaLnBrk="0" hangingPunct="0">
              <a:defRPr>
                <a:solidFill>
                  <a:schemeClr val="tx1"/>
                </a:solidFill>
                <a:latin typeface="Arial" pitchFamily="34" charset="0"/>
              </a:defRPr>
            </a:lvl3pPr>
            <a:lvl4pPr marL="1439863" indent="-204788" defTabSz="822325" eaLnBrk="0" hangingPunct="0">
              <a:defRPr>
                <a:solidFill>
                  <a:schemeClr val="tx1"/>
                </a:solidFill>
                <a:latin typeface="Arial" pitchFamily="34" charset="0"/>
              </a:defRPr>
            </a:lvl4pPr>
            <a:lvl5pPr marL="1851025" indent="-204788" defTabSz="822325" eaLnBrk="0" hangingPunct="0">
              <a:defRPr>
                <a:solidFill>
                  <a:schemeClr val="tx1"/>
                </a:solidFill>
                <a:latin typeface="Arial" pitchFamily="34" charset="0"/>
              </a:defRPr>
            </a:lvl5pPr>
            <a:lvl6pPr marL="2308225" indent="-204788" defTabSz="822325" eaLnBrk="0" fontAlgn="base" hangingPunct="0">
              <a:spcBef>
                <a:spcPct val="0"/>
              </a:spcBef>
              <a:spcAft>
                <a:spcPct val="0"/>
              </a:spcAft>
              <a:defRPr>
                <a:solidFill>
                  <a:schemeClr val="tx1"/>
                </a:solidFill>
                <a:latin typeface="Arial" pitchFamily="34" charset="0"/>
              </a:defRPr>
            </a:lvl6pPr>
            <a:lvl7pPr marL="2765425" indent="-204788" defTabSz="822325" eaLnBrk="0" fontAlgn="base" hangingPunct="0">
              <a:spcBef>
                <a:spcPct val="0"/>
              </a:spcBef>
              <a:spcAft>
                <a:spcPct val="0"/>
              </a:spcAft>
              <a:defRPr>
                <a:solidFill>
                  <a:schemeClr val="tx1"/>
                </a:solidFill>
                <a:latin typeface="Arial" pitchFamily="34" charset="0"/>
              </a:defRPr>
            </a:lvl7pPr>
            <a:lvl8pPr marL="3222625" indent="-204788" defTabSz="822325" eaLnBrk="0" fontAlgn="base" hangingPunct="0">
              <a:spcBef>
                <a:spcPct val="0"/>
              </a:spcBef>
              <a:spcAft>
                <a:spcPct val="0"/>
              </a:spcAft>
              <a:defRPr>
                <a:solidFill>
                  <a:schemeClr val="tx1"/>
                </a:solidFill>
                <a:latin typeface="Arial" pitchFamily="34" charset="0"/>
              </a:defRPr>
            </a:lvl8pPr>
            <a:lvl9pPr marL="3679825" indent="-204788" defTabSz="822325" eaLnBrk="0" fontAlgn="base" hangingPunct="0">
              <a:spcBef>
                <a:spcPct val="0"/>
              </a:spcBef>
              <a:spcAft>
                <a:spcPct val="0"/>
              </a:spcAft>
              <a:defRPr>
                <a:solidFill>
                  <a:schemeClr val="tx1"/>
                </a:solidFill>
                <a:latin typeface="Arial" pitchFamily="34" charset="0"/>
              </a:defRPr>
            </a:lvl9pPr>
          </a:lstStyle>
          <a:p>
            <a:pPr eaLnBrk="1" hangingPunct="1">
              <a:lnSpc>
                <a:spcPct val="95000"/>
              </a:lnSpc>
            </a:pPr>
            <a:r>
              <a:rPr lang="en-US" altLang="en-US" sz="1700" b="1">
                <a:solidFill>
                  <a:srgbClr val="000000"/>
                </a:solidFill>
                <a:hlinkClick r:id="rId7"/>
              </a:rPr>
              <a:t>http://google.com/docs</a:t>
            </a:r>
            <a:endParaRPr lang="en-US" altLang="en-US" sz="1700" b="1">
              <a:solidFill>
                <a:srgbClr val="000000"/>
              </a:solidFill>
            </a:endParaRPr>
          </a:p>
          <a:p>
            <a:pPr eaLnBrk="1" hangingPunct="1">
              <a:lnSpc>
                <a:spcPct val="95000"/>
              </a:lnSpc>
            </a:pPr>
            <a:r>
              <a:rPr lang="en-US" altLang="en-US" sz="1700" b="1">
                <a:solidFill>
                  <a:srgbClr val="000000"/>
                </a:solidFill>
                <a:hlinkClick r:id="rId8"/>
              </a:rPr>
              <a:t>http://www.gliffy.com/</a:t>
            </a:r>
            <a:endParaRPr lang="en-US" altLang="en-US" sz="1700" b="1">
              <a:solidFill>
                <a:srgbClr val="000000"/>
              </a:solidFill>
            </a:endParaRPr>
          </a:p>
        </p:txBody>
      </p:sp>
      <p:sp>
        <p:nvSpPr>
          <p:cNvPr id="9" name="TextBox 8"/>
          <p:cNvSpPr txBox="1"/>
          <p:nvPr/>
        </p:nvSpPr>
        <p:spPr>
          <a:xfrm>
            <a:off x="135529" y="122830"/>
            <a:ext cx="8900967" cy="523220"/>
          </a:xfrm>
          <a:prstGeom prst="rect">
            <a:avLst/>
          </a:prstGeom>
          <a:solidFill>
            <a:schemeClr val="bg1">
              <a:lumMod val="95000"/>
            </a:schemeClr>
          </a:solidFill>
        </p:spPr>
        <p:txBody>
          <a:bodyPr wrap="square" rtlCol="0">
            <a:spAutoFit/>
          </a:bodyPr>
          <a:lstStyle/>
          <a:p>
            <a:r>
              <a:rPr lang="en-US" sz="2800" dirty="0">
                <a:solidFill>
                  <a:schemeClr val="accent3">
                    <a:lumMod val="50000"/>
                  </a:schemeClr>
                </a:solidFill>
              </a:rPr>
              <a:t>Recreating Images</a:t>
            </a:r>
          </a:p>
        </p:txBody>
      </p:sp>
    </p:spTree>
    <p:extLst>
      <p:ext uri="{BB962C8B-B14F-4D97-AF65-F5344CB8AC3E}">
        <p14:creationId xmlns:p14="http://schemas.microsoft.com/office/powerpoint/2010/main" val="354535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42888" y="908050"/>
            <a:ext cx="8901112" cy="3097213"/>
          </a:xfrm>
        </p:spPr>
        <p:txBody>
          <a:bodyPr/>
          <a:lstStyle/>
          <a:p>
            <a:pPr marL="0" indent="0">
              <a:buNone/>
            </a:pPr>
            <a:endParaRPr lang="en-GB" dirty="0"/>
          </a:p>
          <a:p>
            <a:pPr marL="0" indent="0">
              <a:buNone/>
            </a:pPr>
            <a:endParaRPr lang="en-GB" dirty="0"/>
          </a:p>
          <a:p>
            <a:pPr marL="0" indent="0">
              <a:buNone/>
            </a:pPr>
            <a:r>
              <a:rPr lang="en-GB" dirty="0"/>
              <a:t>A collection of exclusive rights, given to creators and authors to protect their original works </a:t>
            </a:r>
          </a:p>
        </p:txBody>
      </p:sp>
      <p:sp>
        <p:nvSpPr>
          <p:cNvPr id="4" name="TextBox 3"/>
          <p:cNvSpPr txBox="1"/>
          <p:nvPr/>
        </p:nvSpPr>
        <p:spPr>
          <a:xfrm>
            <a:off x="17426" y="122830"/>
            <a:ext cx="8900967" cy="523220"/>
          </a:xfrm>
          <a:prstGeom prst="rect">
            <a:avLst/>
          </a:prstGeom>
          <a:solidFill>
            <a:schemeClr val="bg1">
              <a:lumMod val="95000"/>
            </a:schemeClr>
          </a:solidFill>
        </p:spPr>
        <p:txBody>
          <a:bodyPr wrap="square" rtlCol="0">
            <a:spAutoFit/>
          </a:bodyPr>
          <a:lstStyle/>
          <a:p>
            <a:r>
              <a:rPr lang="en-US" sz="2800" dirty="0">
                <a:solidFill>
                  <a:schemeClr val="accent3">
                    <a:lumMod val="50000"/>
                  </a:schemeClr>
                </a:solidFill>
              </a:rPr>
              <a:t>Definition of copyright</a:t>
            </a:r>
          </a:p>
        </p:txBody>
      </p:sp>
    </p:spTree>
    <p:extLst>
      <p:ext uri="{BB962C8B-B14F-4D97-AF65-F5344CB8AC3E}">
        <p14:creationId xmlns:p14="http://schemas.microsoft.com/office/powerpoint/2010/main" val="25665168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249548" y="1829709"/>
            <a:ext cx="8693926" cy="3416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spAutoFit/>
          </a:bodyPr>
          <a:lstStyle/>
          <a:p>
            <a:pPr algn="l"/>
            <a:r>
              <a:rPr lang="en-US" sz="3600" dirty="0">
                <a:latin typeface="Helvetica Neue"/>
                <a:cs typeface="Helvetica Neue"/>
              </a:rPr>
              <a:t>Licensing your work is easy. No registration is required.</a:t>
            </a:r>
          </a:p>
          <a:p>
            <a:pPr algn="l"/>
            <a:endParaRPr lang="en-US" sz="3600" dirty="0">
              <a:latin typeface="Helvetica Neue"/>
              <a:cs typeface="Helvetica Neue"/>
            </a:endParaRPr>
          </a:p>
          <a:p>
            <a:r>
              <a:rPr lang="en-US" sz="3600" dirty="0">
                <a:latin typeface="Helvetica Neue"/>
                <a:ea typeface="ＭＳ Ｐゴシック" charset="0"/>
                <a:cs typeface="Helvetica Neue"/>
              </a:rPr>
              <a:t>You simply add a notice that your work is under CC BY. </a:t>
            </a:r>
          </a:p>
          <a:p>
            <a:r>
              <a:rPr lang="en-US" sz="3600" dirty="0">
                <a:latin typeface="Helvetica Neue"/>
                <a:ea typeface="ＭＳ Ｐゴシック" charset="0"/>
                <a:cs typeface="Helvetica Neue"/>
              </a:rPr>
              <a:t>Here’s how you do that </a:t>
            </a:r>
            <a:r>
              <a:rPr lang="en-US" sz="3600" dirty="0">
                <a:latin typeface="Helvetica Neue"/>
                <a:ea typeface="ＭＳ Ｐゴシック" charset="0"/>
                <a:cs typeface="Helvetica Neue"/>
                <a:sym typeface="Wingdings" charset="0"/>
              </a:rPr>
              <a:t></a:t>
            </a:r>
            <a:endParaRPr lang="en-US" sz="3600" dirty="0">
              <a:latin typeface="Helvetica Neue"/>
              <a:cs typeface="Helvetica Neue"/>
            </a:endParaRPr>
          </a:p>
        </p:txBody>
      </p:sp>
    </p:spTree>
    <p:extLst>
      <p:ext uri="{BB962C8B-B14F-4D97-AF65-F5344CB8AC3E}">
        <p14:creationId xmlns:p14="http://schemas.microsoft.com/office/powerpoint/2010/main" val="6466918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502755" y="1068635"/>
            <a:ext cx="7423698" cy="6188583"/>
          </a:xfrm>
          <a:prstGeom prst="rect">
            <a:avLst/>
          </a:prstGeom>
        </p:spPr>
      </p:pic>
      <p:sp>
        <p:nvSpPr>
          <p:cNvPr id="4" name="Rectangle 3"/>
          <p:cNvSpPr/>
          <p:nvPr/>
        </p:nvSpPr>
        <p:spPr>
          <a:xfrm>
            <a:off x="399585" y="309127"/>
            <a:ext cx="8405486" cy="523220"/>
          </a:xfrm>
          <a:prstGeom prst="rect">
            <a:avLst/>
          </a:prstGeom>
        </p:spPr>
        <p:txBody>
          <a:bodyPr wrap="square">
            <a:spAutoFit/>
          </a:bodyPr>
          <a:lstStyle/>
          <a:p>
            <a:pPr algn="ctr"/>
            <a:r>
              <a:rPr lang="en-US" sz="2800" b="1" dirty="0">
                <a:solidFill>
                  <a:srgbClr val="0099FF"/>
                </a:solidFill>
                <a:latin typeface="Helvetica Neue"/>
                <a:cs typeface="Helvetica Neue"/>
              </a:rPr>
              <a:t>http://</a:t>
            </a:r>
            <a:r>
              <a:rPr lang="en-US" sz="2800" b="1" dirty="0" err="1">
                <a:solidFill>
                  <a:srgbClr val="0099FF"/>
                </a:solidFill>
                <a:latin typeface="Helvetica Neue"/>
                <a:cs typeface="Helvetica Neue"/>
              </a:rPr>
              <a:t>creativecommons.org</a:t>
            </a:r>
            <a:r>
              <a:rPr lang="en-US" sz="2800" b="1" dirty="0">
                <a:solidFill>
                  <a:srgbClr val="0099FF"/>
                </a:solidFill>
                <a:latin typeface="Helvetica Neue"/>
                <a:cs typeface="Helvetica Neue"/>
              </a:rPr>
              <a:t>/choose</a:t>
            </a:r>
            <a:endParaRPr lang="en-US" sz="2800" b="1" dirty="0">
              <a:solidFill>
                <a:srgbClr val="0099FF"/>
              </a:solidFill>
            </a:endParaRPr>
          </a:p>
        </p:txBody>
      </p:sp>
      <p:cxnSp>
        <p:nvCxnSpPr>
          <p:cNvPr id="5" name="Straight Arrow Connector 4"/>
          <p:cNvCxnSpPr/>
          <p:nvPr/>
        </p:nvCxnSpPr>
        <p:spPr>
          <a:xfrm flipV="1">
            <a:off x="2430350" y="832350"/>
            <a:ext cx="428123" cy="651623"/>
          </a:xfrm>
          <a:prstGeom prst="straightConnector1">
            <a:avLst/>
          </a:prstGeom>
          <a:ln>
            <a:solidFill>
              <a:srgbClr val="FFCC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108876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01604" y="2"/>
            <a:ext cx="8125938" cy="6758559"/>
          </a:xfrm>
          <a:prstGeom prst="rect">
            <a:avLst/>
          </a:prstGeom>
        </p:spPr>
      </p:pic>
      <p:sp>
        <p:nvSpPr>
          <p:cNvPr id="6" name="Oval 5"/>
          <p:cNvSpPr/>
          <p:nvPr/>
        </p:nvSpPr>
        <p:spPr>
          <a:xfrm>
            <a:off x="6237111" y="2229560"/>
            <a:ext cx="691444" cy="677333"/>
          </a:xfrm>
          <a:prstGeom prst="ellipse">
            <a:avLst/>
          </a:prstGeom>
          <a:noFill/>
          <a:ln w="57150" cmpd="sng">
            <a:solidFill>
              <a:srgbClr val="FFCC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42695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01604" y="2"/>
            <a:ext cx="8125938" cy="6758559"/>
          </a:xfrm>
          <a:prstGeom prst="rect">
            <a:avLst/>
          </a:prstGeom>
        </p:spPr>
      </p:pic>
      <p:cxnSp>
        <p:nvCxnSpPr>
          <p:cNvPr id="5" name="Straight Arrow Connector 4"/>
          <p:cNvCxnSpPr>
            <a:cxnSpLocks noChangeShapeType="1"/>
          </p:cNvCxnSpPr>
          <p:nvPr/>
        </p:nvCxnSpPr>
        <p:spPr bwMode="auto">
          <a:xfrm flipH="1" flipV="1">
            <a:off x="4815596" y="1562102"/>
            <a:ext cx="1562628" cy="836788"/>
          </a:xfrm>
          <a:prstGeom prst="straightConnector1">
            <a:avLst/>
          </a:prstGeom>
          <a:noFill/>
          <a:ln w="60325">
            <a:solidFill>
              <a:srgbClr val="FFCC00"/>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1644753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1" name="Picture 1" descr="screenshot_1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2829" y="2"/>
            <a:ext cx="6398163" cy="6813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72769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457200" y="787402"/>
            <a:ext cx="82296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dirty="0">
                <a:latin typeface="News Gothic MT" charset="0"/>
              </a:rPr>
              <a:t>&lt;a </a:t>
            </a:r>
            <a:r>
              <a:rPr lang="en-US" sz="2000" dirty="0" err="1">
                <a:latin typeface="News Gothic MT" charset="0"/>
              </a:rPr>
              <a:t>rel</a:t>
            </a:r>
            <a:r>
              <a:rPr lang="en-US" sz="2000" dirty="0">
                <a:latin typeface="News Gothic MT" charset="0"/>
              </a:rPr>
              <a:t>="license" </a:t>
            </a:r>
            <a:r>
              <a:rPr lang="en-US" sz="2000" dirty="0" err="1">
                <a:latin typeface="News Gothic MT" charset="0"/>
              </a:rPr>
              <a:t>href</a:t>
            </a:r>
            <a:r>
              <a:rPr lang="en-US" sz="2000" dirty="0">
                <a:latin typeface="News Gothic MT" charset="0"/>
              </a:rPr>
              <a:t>="http://</a:t>
            </a:r>
            <a:r>
              <a:rPr lang="en-US" sz="2000" dirty="0" err="1">
                <a:latin typeface="News Gothic MT" charset="0"/>
              </a:rPr>
              <a:t>creativecommons.org</a:t>
            </a:r>
            <a:r>
              <a:rPr lang="en-US" sz="2000" dirty="0">
                <a:latin typeface="News Gothic MT" charset="0"/>
              </a:rPr>
              <a:t>/licenses/by/3.0/"&gt;&lt;</a:t>
            </a:r>
            <a:r>
              <a:rPr lang="en-US" sz="2000" dirty="0" err="1">
                <a:latin typeface="News Gothic MT" charset="0"/>
              </a:rPr>
              <a:t>img</a:t>
            </a:r>
            <a:r>
              <a:rPr lang="en-US" sz="2000" dirty="0">
                <a:latin typeface="News Gothic MT" charset="0"/>
              </a:rPr>
              <a:t> alt="Creative Commons License" style="border-width:0" </a:t>
            </a:r>
            <a:r>
              <a:rPr lang="en-US" sz="2000" dirty="0" err="1">
                <a:latin typeface="News Gothic MT" charset="0"/>
              </a:rPr>
              <a:t>src</a:t>
            </a:r>
            <a:r>
              <a:rPr lang="en-US" sz="2000" dirty="0">
                <a:latin typeface="News Gothic MT" charset="0"/>
              </a:rPr>
              <a:t>="http://</a:t>
            </a:r>
            <a:r>
              <a:rPr lang="en-US" sz="2000" dirty="0" err="1">
                <a:latin typeface="News Gothic MT" charset="0"/>
              </a:rPr>
              <a:t>i.creativecommons.org</a:t>
            </a:r>
            <a:r>
              <a:rPr lang="en-US" sz="2000" dirty="0">
                <a:latin typeface="News Gothic MT" charset="0"/>
              </a:rPr>
              <a:t>/l/by/3.0/88x31.png" /&gt;&lt;/a&gt;&lt;</a:t>
            </a:r>
            <a:r>
              <a:rPr lang="en-US" sz="2000" dirty="0" err="1">
                <a:latin typeface="News Gothic MT" charset="0"/>
              </a:rPr>
              <a:t>br</a:t>
            </a:r>
            <a:r>
              <a:rPr lang="en-US" sz="2000" dirty="0">
                <a:latin typeface="News Gothic MT" charset="0"/>
              </a:rPr>
              <a:t> /&gt;This work is licensed under a &lt;a </a:t>
            </a:r>
            <a:r>
              <a:rPr lang="en-US" sz="2000" dirty="0" err="1">
                <a:latin typeface="News Gothic MT" charset="0"/>
              </a:rPr>
              <a:t>rel</a:t>
            </a:r>
            <a:r>
              <a:rPr lang="en-US" sz="2000" dirty="0">
                <a:latin typeface="News Gothic MT" charset="0"/>
              </a:rPr>
              <a:t>="license" </a:t>
            </a:r>
            <a:r>
              <a:rPr lang="en-US" sz="2000" dirty="0" err="1">
                <a:latin typeface="News Gothic MT" charset="0"/>
              </a:rPr>
              <a:t>href</a:t>
            </a:r>
            <a:r>
              <a:rPr lang="en-US" sz="2000" dirty="0">
                <a:latin typeface="News Gothic MT" charset="0"/>
              </a:rPr>
              <a:t>="http://</a:t>
            </a:r>
            <a:r>
              <a:rPr lang="en-US" sz="2000" dirty="0" err="1">
                <a:latin typeface="News Gothic MT" charset="0"/>
              </a:rPr>
              <a:t>creativecommons.org</a:t>
            </a:r>
            <a:r>
              <a:rPr lang="en-US" sz="2000" dirty="0">
                <a:latin typeface="News Gothic MT" charset="0"/>
              </a:rPr>
              <a:t>/licenses/by/3.0/"&gt;Creative Commons Attribution 3.0 </a:t>
            </a:r>
            <a:r>
              <a:rPr lang="en-US" sz="2000" dirty="0" err="1">
                <a:latin typeface="News Gothic MT" charset="0"/>
              </a:rPr>
              <a:t>Unported</a:t>
            </a:r>
            <a:r>
              <a:rPr lang="en-US" sz="2000" dirty="0">
                <a:latin typeface="News Gothic MT" charset="0"/>
              </a:rPr>
              <a:t> License&lt;/a&gt;.v</a:t>
            </a:r>
          </a:p>
        </p:txBody>
      </p:sp>
      <p:sp>
        <p:nvSpPr>
          <p:cNvPr id="3" name="TextBox 4"/>
          <p:cNvSpPr txBox="1">
            <a:spLocks noChangeArrowheads="1"/>
          </p:cNvSpPr>
          <p:nvPr/>
        </p:nvSpPr>
        <p:spPr bwMode="auto">
          <a:xfrm>
            <a:off x="457200" y="4900613"/>
            <a:ext cx="8229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dirty="0">
                <a:solidFill>
                  <a:schemeClr val="bg1"/>
                </a:solidFill>
                <a:latin typeface="News Gothic MT" charset="0"/>
              </a:rPr>
              <a:t>This </a:t>
            </a:r>
            <a:r>
              <a:rPr lang="en-US" sz="2000" dirty="0" err="1">
                <a:solidFill>
                  <a:schemeClr val="bg1"/>
                </a:solidFill>
                <a:latin typeface="News Gothic MT" charset="0"/>
              </a:rPr>
              <a:t>work</a:t>
            </a:r>
            <a:r>
              <a:rPr lang="en-US" sz="2000" u="sng" dirty="0" err="1">
                <a:solidFill>
                  <a:srgbClr val="0099FF"/>
                </a:solidFill>
                <a:latin typeface="News Gothic MT" charset="0"/>
              </a:rPr>
              <a:t>Creative</a:t>
            </a:r>
            <a:r>
              <a:rPr lang="en-US" sz="2000" u="sng" dirty="0">
                <a:solidFill>
                  <a:srgbClr val="0099FF"/>
                </a:solidFill>
                <a:latin typeface="News Gothic MT" charset="0"/>
              </a:rPr>
              <a:t> Commons Attribution 3.0 </a:t>
            </a:r>
            <a:r>
              <a:rPr lang="en-US" sz="2000" u="sng" dirty="0" err="1">
                <a:solidFill>
                  <a:srgbClr val="0099FF"/>
                </a:solidFill>
                <a:latin typeface="News Gothic MT" charset="0"/>
              </a:rPr>
              <a:t>Unported</a:t>
            </a:r>
            <a:r>
              <a:rPr lang="en-US" sz="2000" u="sng" dirty="0">
                <a:solidFill>
                  <a:srgbClr val="0099FF"/>
                </a:solidFill>
                <a:latin typeface="News Gothic MT" charset="0"/>
              </a:rPr>
              <a:t> License</a:t>
            </a:r>
            <a:r>
              <a:rPr lang="en-US" sz="2000" dirty="0">
                <a:solidFill>
                  <a:srgbClr val="0099FF"/>
                </a:solidFill>
                <a:latin typeface="News Gothic MT" charset="0"/>
              </a:rPr>
              <a:t>. </a:t>
            </a:r>
          </a:p>
        </p:txBody>
      </p:sp>
      <p:pic>
        <p:nvPicPr>
          <p:cNvPr id="4" name="Picture 4" descr="by.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0066" y="3829054"/>
            <a:ext cx="2736443" cy="1041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6"/>
          <p:cNvSpPr txBox="1">
            <a:spLocks noChangeArrowheads="1"/>
          </p:cNvSpPr>
          <p:nvPr/>
        </p:nvSpPr>
        <p:spPr bwMode="auto">
          <a:xfrm>
            <a:off x="457200" y="2946400"/>
            <a:ext cx="8229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dirty="0">
                <a:solidFill>
                  <a:srgbClr val="FFFFFF"/>
                </a:solidFill>
                <a:latin typeface="News Gothic MT" charset="0"/>
              </a:rPr>
              <a:t>________________________________________________________</a:t>
            </a:r>
          </a:p>
        </p:txBody>
      </p:sp>
    </p:spTree>
    <p:extLst>
      <p:ext uri="{BB962C8B-B14F-4D97-AF65-F5344CB8AC3E}">
        <p14:creationId xmlns:p14="http://schemas.microsoft.com/office/powerpoint/2010/main" val="22854875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1164" y="1638302"/>
            <a:ext cx="3123028" cy="4377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9699" name="Rectangle 6"/>
          <p:cNvSpPr>
            <a:spLocks noChangeArrowheads="1"/>
          </p:cNvSpPr>
          <p:nvPr/>
        </p:nvSpPr>
        <p:spPr bwMode="auto">
          <a:xfrm>
            <a:off x="190500" y="409577"/>
            <a:ext cx="86868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itchFamily="34" charset="0"/>
                <a:ea typeface="ＭＳ Ｐゴシック" pitchFamily="34" charset="-128"/>
              </a:defRPr>
            </a:lvl1pPr>
            <a:lvl2pPr marL="37931725" indent="-37474525" eaLnBrk="0" hangingPunct="0">
              <a:defRPr sz="2400" b="1">
                <a:solidFill>
                  <a:schemeClr val="tx1"/>
                </a:solidFill>
                <a:latin typeface="Arial" pitchFamily="34" charset="0"/>
                <a:ea typeface="ＭＳ Ｐゴシック" pitchFamily="34" charset="-128"/>
              </a:defRPr>
            </a:lvl2pPr>
            <a:lvl3pPr eaLnBrk="0" hangingPunct="0">
              <a:defRPr sz="2400" b="1">
                <a:solidFill>
                  <a:schemeClr val="tx1"/>
                </a:solidFill>
                <a:latin typeface="Arial" pitchFamily="34" charset="0"/>
                <a:ea typeface="ＭＳ Ｐゴシック" pitchFamily="34" charset="-128"/>
              </a:defRPr>
            </a:lvl3pPr>
            <a:lvl4pPr eaLnBrk="0" hangingPunct="0">
              <a:defRPr sz="2400" b="1">
                <a:solidFill>
                  <a:schemeClr val="tx1"/>
                </a:solidFill>
                <a:latin typeface="Arial" pitchFamily="34" charset="0"/>
                <a:ea typeface="ＭＳ Ｐゴシック" pitchFamily="34" charset="-128"/>
              </a:defRPr>
            </a:lvl4pPr>
            <a:lvl5pPr eaLnBrk="0" hangingPunct="0">
              <a:defRPr sz="2400" b="1">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algn="ctr" eaLnBrk="1" hangingPunct="1"/>
            <a:r>
              <a:rPr lang="en-US" altLang="en-US" sz="3000">
                <a:solidFill>
                  <a:srgbClr val="FFCC00"/>
                </a:solidFill>
              </a:rPr>
              <a:t>Legal and Technical</a:t>
            </a:r>
          </a:p>
          <a:p>
            <a:pPr algn="ctr" eaLnBrk="1" hangingPunct="1"/>
            <a:br>
              <a:rPr lang="en-US" altLang="en-US" sz="1200">
                <a:solidFill>
                  <a:srgbClr val="0099FF"/>
                </a:solidFill>
              </a:rPr>
            </a:br>
            <a:r>
              <a:rPr lang="en-US" altLang="en-US">
                <a:solidFill>
                  <a:srgbClr val="0099FF"/>
                </a:solidFill>
              </a:rPr>
              <a:t>Legal Code, Human Readable Deed, Meta-Data </a:t>
            </a:r>
          </a:p>
        </p:txBody>
      </p:sp>
      <p:sp>
        <p:nvSpPr>
          <p:cNvPr id="29700" name="Rectangle 6"/>
          <p:cNvSpPr>
            <a:spLocks noChangeArrowheads="1"/>
          </p:cNvSpPr>
          <p:nvPr/>
        </p:nvSpPr>
        <p:spPr bwMode="auto">
          <a:xfrm>
            <a:off x="1130302" y="5857875"/>
            <a:ext cx="6527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itchFamily="34" charset="0"/>
                <a:ea typeface="ＭＳ Ｐゴシック" pitchFamily="34" charset="-128"/>
              </a:defRPr>
            </a:lvl1pPr>
            <a:lvl2pPr marL="37931725" indent="-37474525" eaLnBrk="0" hangingPunct="0">
              <a:defRPr sz="2400" b="1">
                <a:solidFill>
                  <a:schemeClr val="tx1"/>
                </a:solidFill>
                <a:latin typeface="Arial" pitchFamily="34" charset="0"/>
                <a:ea typeface="ＭＳ Ｐゴシック" pitchFamily="34" charset="-128"/>
              </a:defRPr>
            </a:lvl2pPr>
            <a:lvl3pPr eaLnBrk="0" hangingPunct="0">
              <a:defRPr sz="2400" b="1">
                <a:solidFill>
                  <a:schemeClr val="tx1"/>
                </a:solidFill>
                <a:latin typeface="Arial" pitchFamily="34" charset="0"/>
                <a:ea typeface="ＭＳ Ｐゴシック" pitchFamily="34" charset="-128"/>
              </a:defRPr>
            </a:lvl3pPr>
            <a:lvl4pPr eaLnBrk="0" hangingPunct="0">
              <a:defRPr sz="2400" b="1">
                <a:solidFill>
                  <a:schemeClr val="tx1"/>
                </a:solidFill>
                <a:latin typeface="Arial" pitchFamily="34" charset="0"/>
                <a:ea typeface="ＭＳ Ｐゴシック" pitchFamily="34" charset="-128"/>
              </a:defRPr>
            </a:lvl4pPr>
            <a:lvl5pPr eaLnBrk="0" hangingPunct="0">
              <a:defRPr sz="2400" b="1">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algn="ctr" eaLnBrk="1" hangingPunct="1"/>
            <a:r>
              <a:rPr lang="en-US" altLang="en-US" sz="2000" b="0">
                <a:solidFill>
                  <a:srgbClr val="0099FF"/>
                </a:solidFill>
                <a:hlinkClick r:id="rId4"/>
              </a:rPr>
              <a:t>http://creativecommons.org/licenses/</a:t>
            </a:r>
            <a:r>
              <a:rPr lang="en-US" altLang="en-US" sz="2000" b="0">
                <a:solidFill>
                  <a:srgbClr val="0099FF"/>
                </a:solidFill>
              </a:rPr>
              <a:t> </a:t>
            </a:r>
          </a:p>
        </p:txBody>
      </p:sp>
    </p:spTree>
    <p:extLst>
      <p:ext uri="{BB962C8B-B14F-4D97-AF65-F5344CB8AC3E}">
        <p14:creationId xmlns:p14="http://schemas.microsoft.com/office/powerpoint/2010/main" val="16019635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262248" y="1690009"/>
            <a:ext cx="8693926" cy="2862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spAutoFit/>
          </a:bodyPr>
          <a:lstStyle/>
          <a:p>
            <a:r>
              <a:rPr lang="en-US" sz="3600" dirty="0">
                <a:solidFill>
                  <a:srgbClr val="FFCC00"/>
                </a:solidFill>
                <a:latin typeface="Helvetica Neue"/>
                <a:ea typeface="ＭＳ Ｐゴシック" charset="0"/>
                <a:cs typeface="Helvetica Neue"/>
              </a:rPr>
              <a:t>You can edit the text for your specific project. </a:t>
            </a:r>
          </a:p>
          <a:p>
            <a:endParaRPr lang="en-US" sz="3600" dirty="0">
              <a:latin typeface="Helvetica Neue"/>
              <a:cs typeface="Helvetica Neue"/>
            </a:endParaRPr>
          </a:p>
          <a:p>
            <a:r>
              <a:rPr lang="en-US" sz="3600" dirty="0">
                <a:latin typeface="Helvetica Neue"/>
                <a:ea typeface="ＭＳ Ｐゴシック" charset="0"/>
                <a:cs typeface="Helvetica Neue"/>
              </a:rPr>
              <a:t>Go back to: </a:t>
            </a:r>
          </a:p>
          <a:p>
            <a:r>
              <a:rPr lang="en-US" sz="3600" dirty="0">
                <a:solidFill>
                  <a:srgbClr val="FFFF00"/>
                </a:solidFill>
                <a:latin typeface="Helvetica Neue"/>
                <a:ea typeface="ＭＳ Ｐゴシック" charset="0"/>
                <a:cs typeface="Helvetica Neue"/>
                <a:hlinkClick r:id="rId3"/>
              </a:rPr>
              <a:t>http://creativecommons.org/choose</a:t>
            </a:r>
            <a:endParaRPr lang="en-US" sz="3600" dirty="0">
              <a:solidFill>
                <a:srgbClr val="FFFF00"/>
              </a:solidFill>
              <a:latin typeface="Helvetica Neue"/>
              <a:ea typeface="ＭＳ Ｐゴシック" charset="0"/>
              <a:cs typeface="Helvetica Neue"/>
            </a:endParaRPr>
          </a:p>
        </p:txBody>
      </p:sp>
    </p:spTree>
    <p:extLst>
      <p:ext uri="{BB962C8B-B14F-4D97-AF65-F5344CB8AC3E}">
        <p14:creationId xmlns:p14="http://schemas.microsoft.com/office/powerpoint/2010/main" val="23682012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5" name="Picture 2" descr="screenshot_28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0384" y="303790"/>
            <a:ext cx="8150469" cy="581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66" name="Rectangle 3"/>
          <p:cNvSpPr>
            <a:spLocks noChangeArrowheads="1"/>
          </p:cNvSpPr>
          <p:nvPr/>
        </p:nvSpPr>
        <p:spPr bwMode="auto">
          <a:xfrm>
            <a:off x="284166" y="6029325"/>
            <a:ext cx="246413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dirty="0">
                <a:solidFill>
                  <a:srgbClr val="FFCC00"/>
                </a:solidFill>
                <a:latin typeface="Helvetica Neue"/>
                <a:cs typeface="Helvetica Neue"/>
              </a:rPr>
              <a:t>Optional fields</a:t>
            </a:r>
          </a:p>
        </p:txBody>
      </p:sp>
      <p:cxnSp>
        <p:nvCxnSpPr>
          <p:cNvPr id="113667" name="Straight Arrow Connector 3"/>
          <p:cNvCxnSpPr>
            <a:cxnSpLocks noChangeShapeType="1"/>
          </p:cNvCxnSpPr>
          <p:nvPr/>
        </p:nvCxnSpPr>
        <p:spPr bwMode="auto">
          <a:xfrm>
            <a:off x="930275" y="2919413"/>
            <a:ext cx="452438" cy="0"/>
          </a:xfrm>
          <a:prstGeom prst="straightConnector1">
            <a:avLst/>
          </a:prstGeom>
          <a:noFill/>
          <a:ln w="60325">
            <a:solidFill>
              <a:srgbClr val="FFCC00"/>
            </a:solidFill>
            <a:round/>
            <a:headEnd/>
            <a:tailEnd type="triangle" w="med" len="med"/>
          </a:ln>
          <a:extLst>
            <a:ext uri="{909E8E84-426E-40DD-AFC4-6F175D3DCCD1}">
              <a14:hiddenFill xmlns:a14="http://schemas.microsoft.com/office/drawing/2010/main">
                <a:noFill/>
              </a14:hiddenFill>
            </a:ext>
          </a:extLst>
        </p:spPr>
      </p:cxnSp>
      <p:cxnSp>
        <p:nvCxnSpPr>
          <p:cNvPr id="113668" name="Straight Arrow Connector 3"/>
          <p:cNvCxnSpPr>
            <a:cxnSpLocks noChangeShapeType="1"/>
          </p:cNvCxnSpPr>
          <p:nvPr/>
        </p:nvCxnSpPr>
        <p:spPr bwMode="auto">
          <a:xfrm>
            <a:off x="284165" y="3354388"/>
            <a:ext cx="452437" cy="0"/>
          </a:xfrm>
          <a:prstGeom prst="straightConnector1">
            <a:avLst/>
          </a:prstGeom>
          <a:noFill/>
          <a:ln w="60325">
            <a:solidFill>
              <a:srgbClr val="FFCC00"/>
            </a:solidFill>
            <a:round/>
            <a:headEnd/>
            <a:tailEnd type="triangle" w="med" len="med"/>
          </a:ln>
          <a:extLst>
            <a:ext uri="{909E8E84-426E-40DD-AFC4-6F175D3DCCD1}">
              <a14:hiddenFill xmlns:a14="http://schemas.microsoft.com/office/drawing/2010/main">
                <a:noFill/>
              </a14:hiddenFill>
            </a:ext>
          </a:extLst>
        </p:spPr>
      </p:cxnSp>
      <p:cxnSp>
        <p:nvCxnSpPr>
          <p:cNvPr id="113669" name="Straight Arrow Connector 3"/>
          <p:cNvCxnSpPr>
            <a:cxnSpLocks noChangeShapeType="1"/>
          </p:cNvCxnSpPr>
          <p:nvPr/>
        </p:nvCxnSpPr>
        <p:spPr bwMode="auto">
          <a:xfrm>
            <a:off x="284165" y="3778251"/>
            <a:ext cx="452437" cy="0"/>
          </a:xfrm>
          <a:prstGeom prst="straightConnector1">
            <a:avLst/>
          </a:prstGeom>
          <a:noFill/>
          <a:ln w="60325">
            <a:solidFill>
              <a:srgbClr val="FFCC00"/>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2375568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extBox 2"/>
          <p:cNvSpPr txBox="1">
            <a:spLocks noChangeArrowheads="1"/>
          </p:cNvSpPr>
          <p:nvPr/>
        </p:nvSpPr>
        <p:spPr bwMode="auto">
          <a:xfrm>
            <a:off x="457200" y="787400"/>
            <a:ext cx="82296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dirty="0">
                <a:latin typeface="Lucida Grande" charset="0"/>
                <a:cs typeface="Lucida Grande" charset="0"/>
              </a:rPr>
              <a:t>&lt;a </a:t>
            </a:r>
            <a:r>
              <a:rPr lang="en-US" sz="1600" dirty="0" err="1">
                <a:latin typeface="Lucida Grande" charset="0"/>
                <a:cs typeface="Lucida Grande" charset="0"/>
              </a:rPr>
              <a:t>rel</a:t>
            </a:r>
            <a:r>
              <a:rPr lang="en-US" sz="1600" dirty="0">
                <a:latin typeface="Lucida Grande" charset="0"/>
                <a:cs typeface="Lucida Grande" charset="0"/>
              </a:rPr>
              <a:t>="license" </a:t>
            </a:r>
            <a:r>
              <a:rPr lang="en-US" sz="1600" dirty="0" err="1">
                <a:latin typeface="Lucida Grande" charset="0"/>
                <a:cs typeface="Lucida Grande" charset="0"/>
              </a:rPr>
              <a:t>href</a:t>
            </a:r>
            <a:r>
              <a:rPr lang="en-US" sz="1600" dirty="0">
                <a:latin typeface="Lucida Grande" charset="0"/>
                <a:cs typeface="Lucida Grande" charset="0"/>
              </a:rPr>
              <a:t>="http://creativecommons.org/licenses/by/3.0/deed.en_US"&gt;&lt;</a:t>
            </a:r>
            <a:r>
              <a:rPr lang="en-US" sz="1600" dirty="0" err="1">
                <a:latin typeface="Lucida Grande" charset="0"/>
                <a:cs typeface="Lucida Grande" charset="0"/>
              </a:rPr>
              <a:t>img</a:t>
            </a:r>
            <a:r>
              <a:rPr lang="en-US" sz="1600" dirty="0">
                <a:latin typeface="Lucida Grande" charset="0"/>
                <a:cs typeface="Lucida Grande" charset="0"/>
              </a:rPr>
              <a:t> alt="Creative Commons License" style="border-width:0" </a:t>
            </a:r>
            <a:r>
              <a:rPr lang="en-US" sz="1600" dirty="0" err="1">
                <a:latin typeface="Lucida Grande" charset="0"/>
                <a:cs typeface="Lucida Grande" charset="0"/>
              </a:rPr>
              <a:t>src</a:t>
            </a:r>
            <a:r>
              <a:rPr lang="en-US" sz="1600" dirty="0">
                <a:latin typeface="Lucida Grande" charset="0"/>
                <a:cs typeface="Lucida Grande" charset="0"/>
              </a:rPr>
              <a:t>="http://i.creativecommons.org/l/by/3.0/88x31.png" /&gt;&lt;/a&gt;&lt;</a:t>
            </a:r>
            <a:r>
              <a:rPr lang="en-US" sz="1600" dirty="0" err="1">
                <a:latin typeface="Lucida Grande" charset="0"/>
                <a:cs typeface="Lucida Grande" charset="0"/>
              </a:rPr>
              <a:t>br</a:t>
            </a:r>
            <a:r>
              <a:rPr lang="en-US" sz="1600" dirty="0">
                <a:latin typeface="Lucida Grande" charset="0"/>
                <a:cs typeface="Lucida Grande" charset="0"/>
              </a:rPr>
              <a:t> /&gt;&lt;span </a:t>
            </a:r>
            <a:r>
              <a:rPr lang="en-US" sz="1600" dirty="0" err="1">
                <a:latin typeface="Lucida Grande" charset="0"/>
                <a:cs typeface="Lucida Grande" charset="0"/>
              </a:rPr>
              <a:t>xmlns:dct</a:t>
            </a:r>
            <a:r>
              <a:rPr lang="en-US" sz="1600" dirty="0">
                <a:latin typeface="Lucida Grande" charset="0"/>
                <a:cs typeface="Lucida Grande" charset="0"/>
              </a:rPr>
              <a:t>="http://</a:t>
            </a:r>
            <a:r>
              <a:rPr lang="en-US" sz="1600" dirty="0" err="1">
                <a:latin typeface="Lucida Grande" charset="0"/>
                <a:cs typeface="Lucida Grande" charset="0"/>
              </a:rPr>
              <a:t>purl.org</a:t>
            </a:r>
            <a:r>
              <a:rPr lang="en-US" sz="1600" dirty="0">
                <a:latin typeface="Lucida Grande" charset="0"/>
                <a:cs typeface="Lucida Grande" charset="0"/>
              </a:rPr>
              <a:t>/dc/terms/" property="</a:t>
            </a:r>
            <a:r>
              <a:rPr lang="en-US" sz="1600" dirty="0" err="1">
                <a:latin typeface="Lucida Grande" charset="0"/>
                <a:cs typeface="Lucida Grande" charset="0"/>
              </a:rPr>
              <a:t>dct:title</a:t>
            </a:r>
            <a:r>
              <a:rPr lang="en-US" sz="1600" dirty="0">
                <a:latin typeface="Lucida Grande" charset="0"/>
                <a:cs typeface="Lucida Grande" charset="0"/>
              </a:rPr>
              <a:t>"&gt;Welding 101&lt;/span&gt; by &lt;a </a:t>
            </a:r>
            <a:r>
              <a:rPr lang="en-US" sz="1600" dirty="0" err="1">
                <a:latin typeface="Lucida Grande" charset="0"/>
                <a:cs typeface="Lucida Grande" charset="0"/>
              </a:rPr>
              <a:t>xmlns:cc</a:t>
            </a:r>
            <a:r>
              <a:rPr lang="en-US" sz="1600" dirty="0">
                <a:latin typeface="Lucida Grande" charset="0"/>
                <a:cs typeface="Lucida Grande" charset="0"/>
              </a:rPr>
              <a:t>="http://</a:t>
            </a:r>
            <a:r>
              <a:rPr lang="en-US" sz="1600" dirty="0" err="1">
                <a:latin typeface="Lucida Grande" charset="0"/>
                <a:cs typeface="Lucida Grande" charset="0"/>
              </a:rPr>
              <a:t>creativecommons.org</a:t>
            </a:r>
            <a:r>
              <a:rPr lang="en-US" sz="1600" dirty="0">
                <a:latin typeface="Lucida Grande" charset="0"/>
                <a:cs typeface="Lucida Grande" charset="0"/>
              </a:rPr>
              <a:t>/ns#" </a:t>
            </a:r>
            <a:r>
              <a:rPr lang="en-US" sz="1600" dirty="0" err="1">
                <a:latin typeface="Lucida Grande" charset="0"/>
                <a:cs typeface="Lucida Grande" charset="0"/>
              </a:rPr>
              <a:t>href</a:t>
            </a:r>
            <a:r>
              <a:rPr lang="en-US" sz="1600" dirty="0">
                <a:latin typeface="Lucida Grande" charset="0"/>
                <a:cs typeface="Lucida Grande" charset="0"/>
              </a:rPr>
              <a:t>="https://</a:t>
            </a:r>
            <a:r>
              <a:rPr lang="en-US" sz="1600" dirty="0" err="1">
                <a:latin typeface="Lucida Grande" charset="0"/>
                <a:cs typeface="Lucida Grande" charset="0"/>
              </a:rPr>
              <a:t>www.northgatech.edu</a:t>
            </a:r>
            <a:r>
              <a:rPr lang="en-US" sz="1600" dirty="0">
                <a:latin typeface="Lucida Grande" charset="0"/>
                <a:cs typeface="Lucida Grande" charset="0"/>
              </a:rPr>
              <a:t>/" property="</a:t>
            </a:r>
            <a:r>
              <a:rPr lang="en-US" sz="1600" dirty="0" err="1">
                <a:latin typeface="Lucida Grande" charset="0"/>
                <a:cs typeface="Lucida Grande" charset="0"/>
              </a:rPr>
              <a:t>cc:attributionName</a:t>
            </a:r>
            <a:r>
              <a:rPr lang="en-US" sz="1600" dirty="0">
                <a:latin typeface="Lucida Grande" charset="0"/>
                <a:cs typeface="Lucida Grande" charset="0"/>
              </a:rPr>
              <a:t>" </a:t>
            </a:r>
            <a:r>
              <a:rPr lang="en-US" sz="1600" dirty="0" err="1">
                <a:latin typeface="Lucida Grande" charset="0"/>
                <a:cs typeface="Lucida Grande" charset="0"/>
              </a:rPr>
              <a:t>rel</a:t>
            </a:r>
            <a:r>
              <a:rPr lang="en-US" sz="1600" dirty="0">
                <a:latin typeface="Lucida Grande" charset="0"/>
                <a:cs typeface="Lucida Grande" charset="0"/>
              </a:rPr>
              <a:t>="</a:t>
            </a:r>
            <a:r>
              <a:rPr lang="en-US" sz="1600" dirty="0" err="1">
                <a:latin typeface="Lucida Grande" charset="0"/>
                <a:cs typeface="Lucida Grande" charset="0"/>
              </a:rPr>
              <a:t>cc:attributionURL</a:t>
            </a:r>
            <a:r>
              <a:rPr lang="en-US" sz="1600" dirty="0">
                <a:latin typeface="Lucida Grande" charset="0"/>
                <a:cs typeface="Lucida Grande" charset="0"/>
              </a:rPr>
              <a:t>"&gt;North Georgia Technical College&lt;/a&gt; is licensed under a &lt;a </a:t>
            </a:r>
            <a:r>
              <a:rPr lang="en-US" sz="1600" dirty="0" err="1">
                <a:latin typeface="Lucida Grande" charset="0"/>
                <a:cs typeface="Lucida Grande" charset="0"/>
              </a:rPr>
              <a:t>rel</a:t>
            </a:r>
            <a:r>
              <a:rPr lang="en-US" sz="1600" dirty="0">
                <a:latin typeface="Lucida Grande" charset="0"/>
                <a:cs typeface="Lucida Grande" charset="0"/>
              </a:rPr>
              <a:t>="license" </a:t>
            </a:r>
            <a:r>
              <a:rPr lang="en-US" sz="1600" dirty="0" err="1">
                <a:latin typeface="Lucida Grande" charset="0"/>
                <a:cs typeface="Lucida Grande" charset="0"/>
              </a:rPr>
              <a:t>href</a:t>
            </a:r>
            <a:r>
              <a:rPr lang="en-US" sz="1600" dirty="0">
                <a:latin typeface="Lucida Grande" charset="0"/>
                <a:cs typeface="Lucida Grande" charset="0"/>
              </a:rPr>
              <a:t>="http://creativecommons.org/licenses/by/3.0/deed.en_US"&gt;Creative Commons Attribution 3.0 </a:t>
            </a:r>
            <a:r>
              <a:rPr lang="en-US" sz="1600" dirty="0" err="1">
                <a:latin typeface="Lucida Grande" charset="0"/>
                <a:cs typeface="Lucida Grande" charset="0"/>
              </a:rPr>
              <a:t>Unported</a:t>
            </a:r>
            <a:r>
              <a:rPr lang="en-US" sz="1600" dirty="0">
                <a:latin typeface="Lucida Grande" charset="0"/>
                <a:cs typeface="Lucida Grande" charset="0"/>
              </a:rPr>
              <a:t> License&lt;/a&gt;.</a:t>
            </a:r>
          </a:p>
        </p:txBody>
      </p:sp>
      <p:sp>
        <p:nvSpPr>
          <p:cNvPr id="115714" name="TextBox 4"/>
          <p:cNvSpPr txBox="1">
            <a:spLocks noChangeArrowheads="1"/>
          </p:cNvSpPr>
          <p:nvPr/>
        </p:nvSpPr>
        <p:spPr bwMode="auto">
          <a:xfrm>
            <a:off x="457200" y="4900613"/>
            <a:ext cx="8229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dirty="0">
                <a:solidFill>
                  <a:srgbClr val="FFCC00"/>
                </a:solidFill>
                <a:latin typeface="Lucida Grande" charset="0"/>
                <a:cs typeface="Lucida Grande" charset="0"/>
              </a:rPr>
              <a:t>Welding 101 </a:t>
            </a:r>
            <a:r>
              <a:rPr lang="en-US" sz="2000" dirty="0">
                <a:solidFill>
                  <a:schemeClr val="bg1"/>
                </a:solidFill>
                <a:latin typeface="Lucida Grande" charset="0"/>
                <a:cs typeface="Lucida Grande" charset="0"/>
              </a:rPr>
              <a:t>by</a:t>
            </a:r>
            <a:r>
              <a:rPr lang="en-US" sz="2000" dirty="0">
                <a:latin typeface="Lucida Grande" charset="0"/>
                <a:cs typeface="Lucida Grande" charset="0"/>
              </a:rPr>
              <a:t> </a:t>
            </a:r>
            <a:r>
              <a:rPr lang="en-US" sz="2000" dirty="0">
                <a:latin typeface="Lucida Grande" charset="0"/>
                <a:cs typeface="Lucida Grande" charset="0"/>
                <a:hlinkClick r:id="rId3"/>
              </a:rPr>
              <a:t>North Georgia Technical College</a:t>
            </a:r>
            <a:r>
              <a:rPr lang="en-US" sz="2000" dirty="0">
                <a:latin typeface="Lucida Grande" charset="0"/>
                <a:cs typeface="Lucida Grande" charset="0"/>
              </a:rPr>
              <a:t> </a:t>
            </a:r>
            <a:r>
              <a:rPr lang="en-US" sz="2000" dirty="0">
                <a:solidFill>
                  <a:srgbClr val="FFFFFF"/>
                </a:solidFill>
                <a:latin typeface="Lucida Grande" charset="0"/>
                <a:cs typeface="Lucida Grande" charset="0"/>
              </a:rPr>
              <a:t>is licensed under a 	</a:t>
            </a:r>
            <a:r>
              <a:rPr lang="en-US" sz="2000" dirty="0">
                <a:latin typeface="Lucida Grande" charset="0"/>
                <a:cs typeface="Lucida Grande" charset="0"/>
                <a:hlinkClick r:id="rId4"/>
              </a:rPr>
              <a:t>Creative Commons Attribution 3.0 Unported License</a:t>
            </a:r>
            <a:r>
              <a:rPr lang="en-US" sz="2000" dirty="0">
                <a:latin typeface="Lucida Grande" charset="0"/>
                <a:cs typeface="Lucida Grande" charset="0"/>
              </a:rPr>
              <a:t>.</a:t>
            </a:r>
          </a:p>
        </p:txBody>
      </p:sp>
      <p:pic>
        <p:nvPicPr>
          <p:cNvPr id="115715" name="Picture 4" descr="by.ep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40066" y="3829056"/>
            <a:ext cx="2679729" cy="1019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6" name="TextBox 6"/>
          <p:cNvSpPr txBox="1">
            <a:spLocks noChangeArrowheads="1"/>
          </p:cNvSpPr>
          <p:nvPr/>
        </p:nvSpPr>
        <p:spPr bwMode="auto">
          <a:xfrm>
            <a:off x="457200" y="2946400"/>
            <a:ext cx="8229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latin typeface="News Gothic MT" charset="0"/>
              </a:rPr>
              <a:t>_______________________________________________________________</a:t>
            </a:r>
          </a:p>
        </p:txBody>
      </p:sp>
    </p:spTree>
    <p:extLst>
      <p:ext uri="{BB962C8B-B14F-4D97-AF65-F5344CB8AC3E}">
        <p14:creationId xmlns:p14="http://schemas.microsoft.com/office/powerpoint/2010/main" val="19694449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p:cNvSpPr>
            <a:spLocks noGrp="1"/>
          </p:cNvSpPr>
          <p:nvPr>
            <p:ph idx="4294967295"/>
          </p:nvPr>
        </p:nvSpPr>
        <p:spPr>
          <a:xfrm>
            <a:off x="277813" y="981075"/>
            <a:ext cx="8866187" cy="4572000"/>
          </a:xfrm>
        </p:spPr>
        <p:txBody>
          <a:bodyPr>
            <a:normAutofit/>
          </a:bodyPr>
          <a:lstStyle/>
          <a:p>
            <a:endParaRPr lang="en-IN" dirty="0"/>
          </a:p>
          <a:p>
            <a:r>
              <a:rPr lang="en-IN" dirty="0"/>
              <a:t>What can be copyrighted? – Any work which is not an exact copy of someone else’s work</a:t>
            </a:r>
          </a:p>
          <a:p>
            <a:r>
              <a:rPr lang="en-IN" dirty="0"/>
              <a:t>Can ideas be copyrighted? No… only expression of ideas are copyrighted...</a:t>
            </a:r>
          </a:p>
          <a:p>
            <a:r>
              <a:rPr lang="en-IN" dirty="0"/>
              <a:t>Can copyright be transferred? Yes, an author can assign copyright to another person, as in the case of property</a:t>
            </a:r>
          </a:p>
        </p:txBody>
      </p:sp>
      <p:sp>
        <p:nvSpPr>
          <p:cNvPr id="4" name="TextBox 3"/>
          <p:cNvSpPr txBox="1"/>
          <p:nvPr/>
        </p:nvSpPr>
        <p:spPr>
          <a:xfrm>
            <a:off x="135529" y="122830"/>
            <a:ext cx="8900968" cy="523220"/>
          </a:xfrm>
          <a:prstGeom prst="rect">
            <a:avLst/>
          </a:prstGeom>
          <a:solidFill>
            <a:schemeClr val="bg1">
              <a:lumMod val="95000"/>
            </a:schemeClr>
          </a:solidFill>
        </p:spPr>
        <p:txBody>
          <a:bodyPr wrap="square" rtlCol="0">
            <a:spAutoFit/>
          </a:bodyPr>
          <a:lstStyle/>
          <a:p>
            <a:r>
              <a:rPr lang="en-US" sz="2800" dirty="0">
                <a:solidFill>
                  <a:schemeClr val="accent3">
                    <a:lumMod val="50000"/>
                  </a:schemeClr>
                </a:solidFill>
              </a:rPr>
              <a:t>Meaning of Terms</a:t>
            </a:r>
          </a:p>
        </p:txBody>
      </p:sp>
    </p:spTree>
    <p:extLst>
      <p:ext uri="{BB962C8B-B14F-4D97-AF65-F5344CB8AC3E}">
        <p14:creationId xmlns:p14="http://schemas.microsoft.com/office/powerpoint/2010/main" val="3949597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211448" y="1829711"/>
            <a:ext cx="8693926" cy="3416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spAutoFit/>
          </a:bodyPr>
          <a:lstStyle/>
          <a:p>
            <a:r>
              <a:rPr lang="en-US" sz="3600" dirty="0">
                <a:solidFill>
                  <a:srgbClr val="FFCC00"/>
                </a:solidFill>
                <a:latin typeface="Helvetica Neue"/>
                <a:ea typeface="ＭＳ Ｐゴシック" charset="0"/>
                <a:cs typeface="Helvetica Neue"/>
              </a:rPr>
              <a:t>What if I want to add the notice to a document?</a:t>
            </a:r>
          </a:p>
          <a:p>
            <a:endParaRPr lang="en-US" sz="3600" dirty="0">
              <a:latin typeface="Helvetica Neue"/>
              <a:ea typeface="ＭＳ Ｐゴシック" charset="0"/>
              <a:cs typeface="Helvetica Neue"/>
            </a:endParaRPr>
          </a:p>
          <a:p>
            <a:r>
              <a:rPr lang="en-US" sz="3600" dirty="0">
                <a:latin typeface="Helvetica Neue"/>
                <a:ea typeface="ＭＳ Ｐゴシック" charset="0"/>
                <a:cs typeface="Helvetica Neue"/>
              </a:rPr>
              <a:t>Go back to: </a:t>
            </a:r>
          </a:p>
          <a:p>
            <a:r>
              <a:rPr lang="en-US" sz="3600" dirty="0">
                <a:solidFill>
                  <a:srgbClr val="FFFF00"/>
                </a:solidFill>
                <a:latin typeface="Helvetica Neue"/>
                <a:ea typeface="ＭＳ Ｐゴシック" charset="0"/>
                <a:cs typeface="Helvetica Neue"/>
                <a:hlinkClick r:id="rId3"/>
              </a:rPr>
              <a:t>http://</a:t>
            </a:r>
            <a:r>
              <a:rPr lang="en-US" sz="3600" dirty="0" err="1">
                <a:solidFill>
                  <a:srgbClr val="FFFF00"/>
                </a:solidFill>
                <a:latin typeface="Helvetica Neue"/>
                <a:ea typeface="ＭＳ Ｐゴシック" charset="0"/>
                <a:cs typeface="Helvetica Neue"/>
                <a:hlinkClick r:id="rId3"/>
              </a:rPr>
              <a:t>creativecommons.org</a:t>
            </a:r>
            <a:r>
              <a:rPr lang="en-US" sz="3600" dirty="0">
                <a:solidFill>
                  <a:srgbClr val="FFFF00"/>
                </a:solidFill>
                <a:latin typeface="Helvetica Neue"/>
                <a:ea typeface="ＭＳ Ｐゴシック" charset="0"/>
                <a:cs typeface="Helvetica Neue"/>
                <a:hlinkClick r:id="rId3"/>
              </a:rPr>
              <a:t>/choose</a:t>
            </a:r>
            <a:endParaRPr lang="en-US" sz="3600" dirty="0">
              <a:solidFill>
                <a:srgbClr val="FFFF00"/>
              </a:solidFill>
              <a:latin typeface="Helvetica Neue"/>
              <a:ea typeface="ＭＳ Ｐゴシック" charset="0"/>
              <a:cs typeface="Helvetica Neue"/>
            </a:endParaRPr>
          </a:p>
          <a:p>
            <a:endParaRPr lang="en-US" sz="3600" dirty="0">
              <a:solidFill>
                <a:srgbClr val="FFFF00"/>
              </a:solidFill>
              <a:latin typeface="Helvetica Neue"/>
              <a:ea typeface="ＭＳ Ｐゴシック" charset="0"/>
              <a:cs typeface="Helvetica Neue"/>
            </a:endParaRPr>
          </a:p>
        </p:txBody>
      </p:sp>
    </p:spTree>
    <p:extLst>
      <p:ext uri="{BB962C8B-B14F-4D97-AF65-F5344CB8AC3E}">
        <p14:creationId xmlns:p14="http://schemas.microsoft.com/office/powerpoint/2010/main" val="20229815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Screen Shot 2013-09-27 at 10.17.32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
            <a:ext cx="8374857" cy="6230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Arrow Connector 3"/>
          <p:cNvCxnSpPr>
            <a:cxnSpLocks noChangeShapeType="1"/>
          </p:cNvCxnSpPr>
          <p:nvPr/>
        </p:nvCxnSpPr>
        <p:spPr bwMode="auto">
          <a:xfrm>
            <a:off x="736600" y="5499100"/>
            <a:ext cx="452438" cy="0"/>
          </a:xfrm>
          <a:prstGeom prst="straightConnector1">
            <a:avLst/>
          </a:prstGeom>
          <a:noFill/>
          <a:ln w="60325">
            <a:solidFill>
              <a:srgbClr val="FFCC00"/>
            </a:solidFill>
            <a:round/>
            <a:headEnd/>
            <a:tailEnd type="triangle" w="med" len="med"/>
          </a:ln>
          <a:extLst>
            <a:ext uri="{909E8E84-426E-40DD-AFC4-6F175D3DCCD1}">
              <a14:hiddenFill xmlns:a14="http://schemas.microsoft.com/office/drawing/2010/main">
                <a:noFill/>
              </a14:hiddenFill>
            </a:ext>
          </a:extLst>
        </p:spPr>
      </p:cxnSp>
      <p:sp>
        <p:nvSpPr>
          <p:cNvPr id="5" name="Rectangle 4"/>
          <p:cNvSpPr/>
          <p:nvPr/>
        </p:nvSpPr>
        <p:spPr>
          <a:xfrm>
            <a:off x="4741863" y="4148139"/>
            <a:ext cx="4191000" cy="1128712"/>
          </a:xfrm>
          <a:prstGeom prst="rect">
            <a:avLst/>
          </a:prstGeom>
          <a:noFill/>
          <a:ln w="50800">
            <a:solidFill>
              <a:srgbClr val="FFCC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0122723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7" name="Picture 1" descr="screenshot_285.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3385" y="2679188"/>
            <a:ext cx="8315852" cy="2959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58" name="Rectangle 2"/>
          <p:cNvSpPr>
            <a:spLocks noChangeArrowheads="1"/>
          </p:cNvSpPr>
          <p:nvPr/>
        </p:nvSpPr>
        <p:spPr bwMode="auto">
          <a:xfrm>
            <a:off x="330203" y="1265243"/>
            <a:ext cx="7622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sz="3600" dirty="0">
              <a:latin typeface="Lucida Grande" charset="0"/>
              <a:cs typeface="Lucida Grande" charset="0"/>
            </a:endParaRPr>
          </a:p>
          <a:p>
            <a:r>
              <a:rPr lang="en-US" sz="3600" dirty="0">
                <a:latin typeface="Lucida Grande" charset="0"/>
                <a:cs typeface="Lucida Grande" charset="0"/>
              </a:rPr>
              <a:t>Paste where you usually put CC info</a:t>
            </a:r>
            <a:endParaRPr lang="en-US" sz="3600" dirty="0"/>
          </a:p>
        </p:txBody>
      </p:sp>
    </p:spTree>
    <p:extLst>
      <p:ext uri="{BB962C8B-B14F-4D97-AF65-F5344CB8AC3E}">
        <p14:creationId xmlns:p14="http://schemas.microsoft.com/office/powerpoint/2010/main" val="10462926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908050"/>
            <a:ext cx="8229600" cy="5218113"/>
          </a:xfrm>
        </p:spPr>
        <p:txBody>
          <a:bodyPr/>
          <a:lstStyle/>
          <a:p>
            <a:pPr marL="0" indent="0">
              <a:buNone/>
            </a:pPr>
            <a:r>
              <a:rPr lang="en-ZA" dirty="0"/>
              <a:t>      Practice exercise: </a:t>
            </a:r>
          </a:p>
        </p:txBody>
      </p:sp>
      <p:pic>
        <p:nvPicPr>
          <p:cNvPr id="1026" name="Picture 2" descr="Creative Commons Licen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2582" y="5622049"/>
            <a:ext cx="1655839" cy="58330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10853" y="2720986"/>
            <a:ext cx="4968551" cy="646331"/>
          </a:xfrm>
          <a:prstGeom prst="rect">
            <a:avLst/>
          </a:prstGeom>
          <a:noFill/>
        </p:spPr>
        <p:txBody>
          <a:bodyPr wrap="square" rtlCol="0">
            <a:spAutoFit/>
          </a:bodyPr>
          <a:lstStyle/>
          <a:p>
            <a:r>
              <a:rPr lang="en-US" dirty="0"/>
              <a:t>See Paul Stacey’s OER presentations at </a:t>
            </a:r>
            <a:r>
              <a:rPr lang="en-US" u="sng" dirty="0">
                <a:hlinkClick r:id="rId3"/>
              </a:rPr>
              <a:t>http://www.slideshare.net/pstacey</a:t>
            </a:r>
            <a:endParaRPr lang="en-ZA" dirty="0"/>
          </a:p>
        </p:txBody>
      </p:sp>
      <p:sp>
        <p:nvSpPr>
          <p:cNvPr id="7" name="TextBox 6"/>
          <p:cNvSpPr txBox="1"/>
          <p:nvPr/>
        </p:nvSpPr>
        <p:spPr>
          <a:xfrm>
            <a:off x="675670" y="3501008"/>
            <a:ext cx="4392488" cy="1477328"/>
          </a:xfrm>
          <a:prstGeom prst="rect">
            <a:avLst/>
          </a:prstGeom>
          <a:noFill/>
        </p:spPr>
        <p:txBody>
          <a:bodyPr wrap="square" rtlCol="0">
            <a:spAutoFit/>
          </a:bodyPr>
          <a:lstStyle/>
          <a:p>
            <a:r>
              <a:rPr lang="en-US" dirty="0"/>
              <a:t>Thanks to </a:t>
            </a:r>
            <a:r>
              <a:rPr lang="en-US" dirty="0" err="1"/>
              <a:t>Shihaam</a:t>
            </a:r>
            <a:r>
              <a:rPr lang="en-US" dirty="0"/>
              <a:t> Shaikh for  examples of  adapting images</a:t>
            </a:r>
          </a:p>
          <a:p>
            <a:endParaRPr lang="en-US" dirty="0"/>
          </a:p>
          <a:p>
            <a:r>
              <a:rPr lang="en-US" dirty="0"/>
              <a:t>Thanks to Ramesh Sharma for slides on copyright</a:t>
            </a:r>
            <a:endParaRPr lang="en-ZA" dirty="0"/>
          </a:p>
        </p:txBody>
      </p:sp>
      <p:sp>
        <p:nvSpPr>
          <p:cNvPr id="8" name="TextBox 7"/>
          <p:cNvSpPr txBox="1"/>
          <p:nvPr/>
        </p:nvSpPr>
        <p:spPr>
          <a:xfrm>
            <a:off x="619383" y="2197766"/>
            <a:ext cx="3888432" cy="523220"/>
          </a:xfrm>
          <a:prstGeom prst="rect">
            <a:avLst/>
          </a:prstGeom>
          <a:noFill/>
        </p:spPr>
        <p:txBody>
          <a:bodyPr wrap="square" rtlCol="0">
            <a:spAutoFit/>
          </a:bodyPr>
          <a:lstStyle/>
          <a:p>
            <a:r>
              <a:rPr lang="en-US" sz="2800" dirty="0"/>
              <a:t>Attribution</a:t>
            </a:r>
            <a:r>
              <a:rPr lang="en-US" dirty="0"/>
              <a:t>:</a:t>
            </a:r>
            <a:endParaRPr lang="en-ZA" dirty="0"/>
          </a:p>
        </p:txBody>
      </p:sp>
      <p:sp>
        <p:nvSpPr>
          <p:cNvPr id="2" name="TextBox 1"/>
          <p:cNvSpPr txBox="1"/>
          <p:nvPr/>
        </p:nvSpPr>
        <p:spPr>
          <a:xfrm>
            <a:off x="675670" y="1752600"/>
            <a:ext cx="4124930" cy="646331"/>
          </a:xfrm>
          <a:prstGeom prst="rect">
            <a:avLst/>
          </a:prstGeom>
          <a:noFill/>
        </p:spPr>
        <p:txBody>
          <a:bodyPr wrap="square" rtlCol="0">
            <a:spAutoFit/>
          </a:bodyPr>
          <a:lstStyle/>
          <a:p>
            <a:r>
              <a:rPr lang="en-ZA" dirty="0">
                <a:hlinkClick r:id="rId4"/>
              </a:rPr>
              <a:t>http://opencontent.org/game/</a:t>
            </a:r>
            <a:endParaRPr lang="en-ZA" dirty="0"/>
          </a:p>
          <a:p>
            <a:endParaRPr lang="en-ZA" dirty="0"/>
          </a:p>
        </p:txBody>
      </p:sp>
    </p:spTree>
    <p:extLst>
      <p:ext uri="{BB962C8B-B14F-4D97-AF65-F5344CB8AC3E}">
        <p14:creationId xmlns:p14="http://schemas.microsoft.com/office/powerpoint/2010/main" val="3537005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0888" y="3177469"/>
            <a:ext cx="2180492" cy="359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74378" y="2073795"/>
            <a:ext cx="1189072" cy="1318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Rectangle 9"/>
          <p:cNvSpPr>
            <a:spLocks noGrp="1" noChangeArrowheads="1"/>
          </p:cNvSpPr>
          <p:nvPr>
            <p:ph type="body" idx="4294967295"/>
          </p:nvPr>
        </p:nvSpPr>
        <p:spPr>
          <a:xfrm>
            <a:off x="0" y="938213"/>
            <a:ext cx="5715000" cy="5029200"/>
          </a:xfrm>
        </p:spPr>
        <p:txBody>
          <a:bodyPr/>
          <a:lstStyle/>
          <a:p>
            <a:pPr eaLnBrk="1" hangingPunct="1"/>
            <a:endParaRPr lang="en-US" dirty="0"/>
          </a:p>
          <a:p>
            <a:pPr eaLnBrk="1" hangingPunct="1"/>
            <a:r>
              <a:rPr lang="en-US" dirty="0"/>
              <a:t>May not reproduce</a:t>
            </a:r>
          </a:p>
          <a:p>
            <a:pPr eaLnBrk="1" hangingPunct="1"/>
            <a:r>
              <a:rPr lang="en-US" dirty="0"/>
              <a:t>Fair use / Fair dealing for classroom use</a:t>
            </a:r>
          </a:p>
          <a:p>
            <a:pPr eaLnBrk="1" hangingPunct="1"/>
            <a:r>
              <a:rPr lang="en-US" dirty="0"/>
              <a:t>Permission / royalty payments for reproduction</a:t>
            </a:r>
          </a:p>
          <a:p>
            <a:pPr eaLnBrk="1" hangingPunct="1"/>
            <a:r>
              <a:rPr lang="en-US" dirty="0"/>
              <a:t>May not use on the Internet</a:t>
            </a:r>
          </a:p>
        </p:txBody>
      </p:sp>
      <p:pic>
        <p:nvPicPr>
          <p:cNvPr id="10246"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29882" y="4512195"/>
            <a:ext cx="1245167" cy="2197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135529" y="122830"/>
            <a:ext cx="8900967" cy="523220"/>
          </a:xfrm>
          <a:prstGeom prst="rect">
            <a:avLst/>
          </a:prstGeom>
          <a:solidFill>
            <a:schemeClr val="bg1">
              <a:lumMod val="95000"/>
            </a:schemeClr>
          </a:solidFill>
        </p:spPr>
        <p:txBody>
          <a:bodyPr wrap="square" rtlCol="0">
            <a:spAutoFit/>
          </a:bodyPr>
          <a:lstStyle/>
          <a:p>
            <a:r>
              <a:rPr lang="en-US" sz="2800" dirty="0">
                <a:solidFill>
                  <a:schemeClr val="accent3">
                    <a:lumMod val="50000"/>
                  </a:schemeClr>
                </a:solidFill>
              </a:rPr>
              <a:t>All rights reserved</a:t>
            </a:r>
          </a:p>
        </p:txBody>
      </p:sp>
    </p:spTree>
    <p:extLst>
      <p:ext uri="{BB962C8B-B14F-4D97-AF65-F5344CB8AC3E}">
        <p14:creationId xmlns:p14="http://schemas.microsoft.com/office/powerpoint/2010/main" val="323659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35440" cy="7194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623209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76423" y="2566738"/>
            <a:ext cx="7058526" cy="2308324"/>
          </a:xfrm>
          <a:prstGeom prst="rect">
            <a:avLst/>
          </a:prstGeom>
          <a:noFill/>
        </p:spPr>
        <p:txBody>
          <a:bodyPr wrap="square" rtlCol="0">
            <a:spAutoFit/>
          </a:bodyPr>
          <a:lstStyle/>
          <a:p>
            <a:pPr algn="ctr"/>
            <a:r>
              <a:rPr lang="en-US" sz="4800" dirty="0">
                <a:latin typeface="Helvetica Neue"/>
                <a:cs typeface="Helvetica Neue"/>
              </a:rPr>
              <a:t>Traditional © designed for old distribution models</a:t>
            </a:r>
          </a:p>
        </p:txBody>
      </p:sp>
      <p:sp>
        <p:nvSpPr>
          <p:cNvPr id="3" name="TextBox 2"/>
          <p:cNvSpPr txBox="1"/>
          <p:nvPr/>
        </p:nvSpPr>
        <p:spPr>
          <a:xfrm>
            <a:off x="1176423" y="1457246"/>
            <a:ext cx="7058526" cy="830997"/>
          </a:xfrm>
          <a:prstGeom prst="rect">
            <a:avLst/>
          </a:prstGeom>
          <a:noFill/>
        </p:spPr>
        <p:txBody>
          <a:bodyPr wrap="square" rtlCol="0">
            <a:spAutoFit/>
          </a:bodyPr>
          <a:lstStyle/>
          <a:p>
            <a:pPr algn="ctr"/>
            <a:r>
              <a:rPr lang="en-US" sz="4800" dirty="0">
                <a:solidFill>
                  <a:srgbClr val="FFCC00"/>
                </a:solidFill>
                <a:latin typeface="Helvetica Neue"/>
                <a:cs typeface="Helvetica Neue"/>
              </a:rPr>
              <a:t>The problem:</a:t>
            </a:r>
          </a:p>
        </p:txBody>
      </p:sp>
    </p:spTree>
    <p:extLst>
      <p:ext uri="{BB962C8B-B14F-4D97-AF65-F5344CB8AC3E}">
        <p14:creationId xmlns:p14="http://schemas.microsoft.com/office/powerpoint/2010/main" val="209185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1"/>
          <p:cNvSpPr>
            <a:spLocks noGrp="1"/>
          </p:cNvSpPr>
          <p:nvPr>
            <p:ph type="title" idx="4294967295"/>
          </p:nvPr>
        </p:nvSpPr>
        <p:spPr>
          <a:xfrm>
            <a:off x="1371600" y="319088"/>
            <a:ext cx="7772400" cy="1144587"/>
          </a:xfrm>
        </p:spPr>
        <p:txBody>
          <a:bodyPr lIns="91439" tIns="45719" rIns="91439" bIns="45719"/>
          <a:lstStyle/>
          <a:p>
            <a:pPr eaLnBrk="1" hangingPunct="1"/>
            <a:r>
              <a:rPr lang="en-US"/>
              <a:t>Alternative copyright licensing</a:t>
            </a:r>
            <a:endParaRPr lang="en-ZA"/>
          </a:p>
        </p:txBody>
      </p:sp>
      <p:sp>
        <p:nvSpPr>
          <p:cNvPr id="126979" name="Content Placeholder 2"/>
          <p:cNvSpPr>
            <a:spLocks noGrp="1"/>
          </p:cNvSpPr>
          <p:nvPr>
            <p:ph idx="4294967295"/>
          </p:nvPr>
        </p:nvSpPr>
        <p:spPr>
          <a:xfrm>
            <a:off x="914400" y="1428750"/>
            <a:ext cx="8229600" cy="3186113"/>
          </a:xfrm>
        </p:spPr>
        <p:txBody>
          <a:bodyPr lIns="91439" tIns="45719" rIns="91439" bIns="45719">
            <a:normAutofit fontScale="77500" lnSpcReduction="20000"/>
          </a:bodyPr>
          <a:lstStyle/>
          <a:p>
            <a:pPr eaLnBrk="1" hangingPunct="1">
              <a:buFontTx/>
              <a:buNone/>
            </a:pPr>
            <a:r>
              <a:rPr lang="en-US" dirty="0"/>
              <a:t>   </a:t>
            </a:r>
          </a:p>
          <a:p>
            <a:pPr eaLnBrk="1" hangingPunct="1">
              <a:buFontTx/>
              <a:buNone/>
            </a:pPr>
            <a:r>
              <a:rPr lang="en-US" dirty="0"/>
              <a:t> Previously copyright was binary: All rights retained or public domain</a:t>
            </a:r>
          </a:p>
          <a:p>
            <a:pPr eaLnBrk="1" hangingPunct="1">
              <a:buFontTx/>
              <a:buNone/>
            </a:pPr>
            <a:endParaRPr lang="en-US" dirty="0"/>
          </a:p>
          <a:p>
            <a:pPr eaLnBrk="1" hangingPunct="1">
              <a:buFontTx/>
              <a:buNone/>
            </a:pPr>
            <a:endParaRPr lang="en-US" dirty="0"/>
          </a:p>
          <a:p>
            <a:pPr eaLnBrk="1" hangingPunct="1">
              <a:buFontTx/>
              <a:buNone/>
            </a:pPr>
            <a:r>
              <a:rPr lang="en-US" dirty="0"/>
              <a:t>    </a:t>
            </a:r>
          </a:p>
          <a:p>
            <a:pPr eaLnBrk="1" hangingPunct="1">
              <a:buFontTx/>
              <a:buNone/>
            </a:pPr>
            <a:r>
              <a:rPr lang="en-US" dirty="0"/>
              <a:t>	</a:t>
            </a:r>
          </a:p>
          <a:p>
            <a:pPr eaLnBrk="1" hangingPunct="1">
              <a:buFontTx/>
              <a:buNone/>
            </a:pPr>
            <a:r>
              <a:rPr lang="en-US" dirty="0"/>
              <a:t>Now alternative licensing options such as the </a:t>
            </a:r>
            <a:r>
              <a:rPr lang="en-ZA" dirty="0"/>
              <a:t>GNU General Public License and Creative Commons provide a range of options where some rights are reserved</a:t>
            </a:r>
          </a:p>
          <a:p>
            <a:pPr eaLnBrk="1" hangingPunct="1"/>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793334076"/>
              </p:ext>
            </p:extLst>
          </p:nvPr>
        </p:nvGraphicFramePr>
        <p:xfrm>
          <a:off x="928688" y="2586038"/>
          <a:ext cx="7072313" cy="701517"/>
        </p:xfrm>
        <a:graphic>
          <a:graphicData uri="http://schemas.openxmlformats.org/drawingml/2006/table">
            <a:tbl>
              <a:tblPr/>
              <a:tblGrid>
                <a:gridCol w="1571625">
                  <a:extLst>
                    <a:ext uri="{9D8B030D-6E8A-4147-A177-3AD203B41FA5}">
                      <a16:colId xmlns:a16="http://schemas.microsoft.com/office/drawing/2014/main" val="20000"/>
                    </a:ext>
                  </a:extLst>
                </a:gridCol>
                <a:gridCol w="3857625">
                  <a:extLst>
                    <a:ext uri="{9D8B030D-6E8A-4147-A177-3AD203B41FA5}">
                      <a16:colId xmlns:a16="http://schemas.microsoft.com/office/drawing/2014/main" val="20001"/>
                    </a:ext>
                  </a:extLst>
                </a:gridCol>
                <a:gridCol w="1643063">
                  <a:extLst>
                    <a:ext uri="{9D8B030D-6E8A-4147-A177-3AD203B41FA5}">
                      <a16:colId xmlns:a16="http://schemas.microsoft.com/office/drawing/2014/main" val="20002"/>
                    </a:ext>
                  </a:extLst>
                </a:gridCol>
              </a:tblGrid>
              <a:tr h="701517">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Public Domain</a:t>
                      </a:r>
                      <a:endParaRPr kumimoji="0" lang="en-ZA" sz="1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txBody>
                  <a:tcPr marL="68579" marR="6857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ZA" sz="10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68579" marR="6857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sz="18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Copyright©</a:t>
                      </a:r>
                    </a:p>
                  </a:txBody>
                  <a:tcPr marL="68579" marR="6857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26990" name="Rectangle 4"/>
          <p:cNvSpPr>
            <a:spLocks noChangeArrowheads="1"/>
          </p:cNvSpPr>
          <p:nvPr/>
        </p:nvSpPr>
        <p:spPr bwMode="auto">
          <a:xfrm>
            <a:off x="0" y="43935"/>
            <a:ext cx="184729" cy="369330"/>
          </a:xfrm>
          <a:prstGeom prst="rect">
            <a:avLst/>
          </a:prstGeom>
          <a:noFill/>
          <a:ln w="9525">
            <a:noFill/>
            <a:miter lim="800000"/>
            <a:headEnd/>
            <a:tailEnd/>
          </a:ln>
        </p:spPr>
        <p:txBody>
          <a:bodyPr wrap="none" lIns="91439" tIns="45719" rIns="91439" bIns="45719" anchor="ctr">
            <a:spAutoFit/>
          </a:bodyPr>
          <a:lstStyle/>
          <a:p>
            <a:endParaRPr lang="en-GB" dirty="0">
              <a:latin typeface="Calibri"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497983766"/>
              </p:ext>
            </p:extLst>
          </p:nvPr>
        </p:nvGraphicFramePr>
        <p:xfrm>
          <a:off x="990600" y="5319236"/>
          <a:ext cx="7072313" cy="701517"/>
        </p:xfrm>
        <a:graphic>
          <a:graphicData uri="http://schemas.openxmlformats.org/drawingml/2006/table">
            <a:tbl>
              <a:tblPr/>
              <a:tblGrid>
                <a:gridCol w="1571625">
                  <a:extLst>
                    <a:ext uri="{9D8B030D-6E8A-4147-A177-3AD203B41FA5}">
                      <a16:colId xmlns:a16="http://schemas.microsoft.com/office/drawing/2014/main" val="20000"/>
                    </a:ext>
                  </a:extLst>
                </a:gridCol>
                <a:gridCol w="3857625">
                  <a:extLst>
                    <a:ext uri="{9D8B030D-6E8A-4147-A177-3AD203B41FA5}">
                      <a16:colId xmlns:a16="http://schemas.microsoft.com/office/drawing/2014/main" val="20001"/>
                    </a:ext>
                  </a:extLst>
                </a:gridCol>
                <a:gridCol w="1643063">
                  <a:extLst>
                    <a:ext uri="{9D8B030D-6E8A-4147-A177-3AD203B41FA5}">
                      <a16:colId xmlns:a16="http://schemas.microsoft.com/office/drawing/2014/main" val="20002"/>
                    </a:ext>
                  </a:extLst>
                </a:gridCol>
              </a:tblGrid>
              <a:tr h="701517">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dirty="0">
                          <a:ln>
                            <a:noFill/>
                          </a:ln>
                          <a:solidFill>
                            <a:srgbClr val="A6A6A6"/>
                          </a:solidFill>
                          <a:effectLst/>
                          <a:latin typeface="Times New Roman" pitchFamily="18" charset="0"/>
                          <a:ea typeface="Calibri" pitchFamily="34" charset="0"/>
                          <a:cs typeface="Times New Roman" pitchFamily="18" charset="0"/>
                        </a:rPr>
                        <a:t>Public Domain</a:t>
                      </a:r>
                      <a:endParaRPr kumimoji="0" lang="en-ZA" sz="1000" b="1" i="0" u="none" strike="noStrike" cap="none" normalizeH="0" baseline="0" dirty="0">
                        <a:ln>
                          <a:noFill/>
                        </a:ln>
                        <a:solidFill>
                          <a:srgbClr val="A6A6A6"/>
                        </a:solidFill>
                        <a:effectLst/>
                        <a:latin typeface="Times New Roman" pitchFamily="18" charset="0"/>
                        <a:ea typeface="Calibri" pitchFamily="34" charset="0"/>
                        <a:cs typeface="Times New Roman" pitchFamily="18" charset="0"/>
                      </a:endParaRPr>
                    </a:p>
                  </a:txBody>
                  <a:tcPr marL="68579" marR="6857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ZA" sz="18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Some rights reserved</a:t>
                      </a:r>
                    </a:p>
                    <a:p>
                      <a:pPr marL="0" marR="0" lvl="0" indent="0" algn="ctr" defTabSz="914400" rtl="0" eaLnBrk="1" fontAlgn="base" latinLnBrk="0" hangingPunct="1">
                        <a:lnSpc>
                          <a:spcPct val="115000"/>
                        </a:lnSpc>
                        <a:spcBef>
                          <a:spcPct val="0"/>
                        </a:spcBef>
                        <a:spcAft>
                          <a:spcPct val="0"/>
                        </a:spcAft>
                        <a:buClrTx/>
                        <a:buSzTx/>
                        <a:buFontTx/>
                        <a:buNone/>
                        <a:tabLst/>
                      </a:pPr>
                      <a:endParaRPr kumimoji="0" lang="en-ZA" sz="18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txBody>
                  <a:tcPr marL="68579" marR="6857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defRPr/>
                      </a:pPr>
                      <a:r>
                        <a:rPr kumimoji="0" lang="en-US" sz="1800" b="1" i="0" u="none" strike="noStrike" cap="none" normalizeH="0" baseline="0" dirty="0">
                          <a:ln>
                            <a:noFill/>
                          </a:ln>
                          <a:solidFill>
                            <a:srgbClr val="A6A6A6"/>
                          </a:solidFill>
                          <a:effectLst/>
                          <a:latin typeface="Times New Roman" pitchFamily="18" charset="0"/>
                          <a:ea typeface="Calibri" pitchFamily="34" charset="0"/>
                          <a:cs typeface="Times New Roman" pitchFamily="18" charset="0"/>
                        </a:rPr>
                        <a:t>Copyright</a:t>
                      </a:r>
                      <a:r>
                        <a:rPr kumimoji="0" lang="en-ZA" sz="18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t>
                      </a:r>
                      <a:endParaRPr kumimoji="0" lang="en-ZA" sz="1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r"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dirty="0">
                          <a:ln>
                            <a:noFill/>
                          </a:ln>
                          <a:solidFill>
                            <a:srgbClr val="A6A6A6"/>
                          </a:solidFill>
                          <a:effectLst/>
                          <a:latin typeface="Times New Roman" pitchFamily="18" charset="0"/>
                          <a:ea typeface="Calibri" pitchFamily="34" charset="0"/>
                          <a:cs typeface="Times New Roman" pitchFamily="18" charset="0"/>
                        </a:rPr>
                        <a:t>  </a:t>
                      </a:r>
                      <a:endParaRPr kumimoji="0" lang="en-ZA" sz="1000" b="1" i="0" u="none" strike="noStrike" cap="none" normalizeH="0" baseline="0" dirty="0">
                        <a:ln>
                          <a:noFill/>
                        </a:ln>
                        <a:solidFill>
                          <a:srgbClr val="A6A6A6"/>
                        </a:solidFill>
                        <a:effectLst/>
                        <a:latin typeface="Times New Roman" pitchFamily="18" charset="0"/>
                        <a:ea typeface="Calibri" pitchFamily="34" charset="0"/>
                        <a:cs typeface="Times New Roman" pitchFamily="18" charset="0"/>
                      </a:endParaRPr>
                    </a:p>
                  </a:txBody>
                  <a:tcPr marL="68579" marR="6857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cxnSp>
        <p:nvCxnSpPr>
          <p:cNvPr id="13" name="Straight Arrow Connector 12"/>
          <p:cNvCxnSpPr/>
          <p:nvPr/>
        </p:nvCxnSpPr>
        <p:spPr>
          <a:xfrm>
            <a:off x="2627472" y="6020753"/>
            <a:ext cx="3471863" cy="1429"/>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3747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6"/>
          <p:cNvSpPr>
            <a:spLocks noChangeArrowheads="1"/>
          </p:cNvSpPr>
          <p:nvPr/>
        </p:nvSpPr>
        <p:spPr bwMode="auto">
          <a:xfrm>
            <a:off x="69852" y="5939311"/>
            <a:ext cx="90170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itchFamily="34" charset="0"/>
                <a:ea typeface="ＭＳ Ｐゴシック" pitchFamily="34" charset="-128"/>
              </a:defRPr>
            </a:lvl1pPr>
            <a:lvl2pPr marL="37931725" indent="-37474525" eaLnBrk="0" hangingPunct="0">
              <a:defRPr sz="2400" b="1">
                <a:solidFill>
                  <a:schemeClr val="tx1"/>
                </a:solidFill>
                <a:latin typeface="Arial" pitchFamily="34" charset="0"/>
                <a:ea typeface="ＭＳ Ｐゴシック" pitchFamily="34" charset="-128"/>
              </a:defRPr>
            </a:lvl2pPr>
            <a:lvl3pPr eaLnBrk="0" hangingPunct="0">
              <a:defRPr sz="2400" b="1">
                <a:solidFill>
                  <a:schemeClr val="tx1"/>
                </a:solidFill>
                <a:latin typeface="Arial" pitchFamily="34" charset="0"/>
                <a:ea typeface="ＭＳ Ｐゴシック" pitchFamily="34" charset="-128"/>
              </a:defRPr>
            </a:lvl3pPr>
            <a:lvl4pPr eaLnBrk="0" hangingPunct="0">
              <a:defRPr sz="2400" b="1">
                <a:solidFill>
                  <a:schemeClr val="tx1"/>
                </a:solidFill>
                <a:latin typeface="Arial" pitchFamily="34" charset="0"/>
                <a:ea typeface="ＭＳ Ｐゴシック" pitchFamily="34" charset="-128"/>
              </a:defRPr>
            </a:lvl4pPr>
            <a:lvl5pPr eaLnBrk="0" hangingPunct="0">
              <a:defRPr sz="2400" b="1">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algn="ctr"/>
            <a:r>
              <a:rPr lang="en-US" altLang="en-US" sz="1400" i="1">
                <a:solidFill>
                  <a:srgbClr val="000000"/>
                </a:solidFill>
              </a:rPr>
              <a:t>Our vision is nothing less than realizing the full potential of the Internet – universal access to research, education, &amp; full participation in culture, driving a new era of development, growth, &amp; productivity.</a:t>
            </a:r>
          </a:p>
        </p:txBody>
      </p:sp>
      <p:sp>
        <p:nvSpPr>
          <p:cNvPr id="23555" name="Rectangle 8"/>
          <p:cNvSpPr>
            <a:spLocks noChangeArrowheads="1"/>
          </p:cNvSpPr>
          <p:nvPr/>
        </p:nvSpPr>
        <p:spPr bwMode="auto">
          <a:xfrm>
            <a:off x="19183" y="1258820"/>
            <a:ext cx="914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itchFamily="34" charset="0"/>
                <a:ea typeface="ＭＳ Ｐゴシック" pitchFamily="34" charset="-128"/>
              </a:defRPr>
            </a:lvl1pPr>
            <a:lvl2pPr marL="37931725" indent="-37474525" eaLnBrk="0" hangingPunct="0">
              <a:defRPr sz="2400" b="1">
                <a:solidFill>
                  <a:schemeClr val="tx1"/>
                </a:solidFill>
                <a:latin typeface="Arial" pitchFamily="34" charset="0"/>
                <a:ea typeface="ＭＳ Ｐゴシック" pitchFamily="34" charset="-128"/>
              </a:defRPr>
            </a:lvl2pPr>
            <a:lvl3pPr eaLnBrk="0" hangingPunct="0">
              <a:defRPr sz="2400" b="1">
                <a:solidFill>
                  <a:schemeClr val="tx1"/>
                </a:solidFill>
                <a:latin typeface="Arial" pitchFamily="34" charset="0"/>
                <a:ea typeface="ＭＳ Ｐゴシック" pitchFamily="34" charset="-128"/>
              </a:defRPr>
            </a:lvl3pPr>
            <a:lvl4pPr eaLnBrk="0" hangingPunct="0">
              <a:defRPr sz="2400" b="1">
                <a:solidFill>
                  <a:schemeClr val="tx1"/>
                </a:solidFill>
                <a:latin typeface="Arial" pitchFamily="34" charset="0"/>
                <a:ea typeface="ＭＳ Ｐゴシック" pitchFamily="34" charset="-128"/>
              </a:defRPr>
            </a:lvl4pPr>
            <a:lvl5pPr eaLnBrk="0" hangingPunct="0">
              <a:defRPr sz="2400" b="1">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algn="ctr"/>
            <a:r>
              <a:rPr lang="en-US" altLang="en-US" sz="1200" dirty="0"/>
              <a:t>Develops, supports, &amp; stewards legal and technical infrastructure that maximizes digital creativity, sharing, &amp; innovation.</a:t>
            </a:r>
          </a:p>
        </p:txBody>
      </p:sp>
      <p:pic>
        <p:nvPicPr>
          <p:cNvPr id="2355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2" y="1535044"/>
            <a:ext cx="7698237" cy="4411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Rectangle 6"/>
          <p:cNvSpPr>
            <a:spLocks noChangeArrowheads="1"/>
          </p:cNvSpPr>
          <p:nvPr/>
        </p:nvSpPr>
        <p:spPr bwMode="auto">
          <a:xfrm>
            <a:off x="342900" y="-21287"/>
            <a:ext cx="84709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itchFamily="34" charset="0"/>
                <a:ea typeface="ＭＳ Ｐゴシック" pitchFamily="34" charset="-128"/>
              </a:defRPr>
            </a:lvl1pPr>
            <a:lvl2pPr marL="37931725" indent="-37474525" eaLnBrk="0" hangingPunct="0">
              <a:defRPr sz="2400" b="1">
                <a:solidFill>
                  <a:schemeClr val="tx1"/>
                </a:solidFill>
                <a:latin typeface="Arial" pitchFamily="34" charset="0"/>
                <a:ea typeface="ＭＳ Ｐゴシック" pitchFamily="34" charset="-128"/>
              </a:defRPr>
            </a:lvl2pPr>
            <a:lvl3pPr eaLnBrk="0" hangingPunct="0">
              <a:defRPr sz="2400" b="1">
                <a:solidFill>
                  <a:schemeClr val="tx1"/>
                </a:solidFill>
                <a:latin typeface="Arial" pitchFamily="34" charset="0"/>
                <a:ea typeface="ＭＳ Ｐゴシック" pitchFamily="34" charset="-128"/>
              </a:defRPr>
            </a:lvl3pPr>
            <a:lvl4pPr eaLnBrk="0" hangingPunct="0">
              <a:defRPr sz="2400" b="1">
                <a:solidFill>
                  <a:schemeClr val="tx1"/>
                </a:solidFill>
                <a:latin typeface="Arial" pitchFamily="34" charset="0"/>
                <a:ea typeface="ＭＳ Ｐゴシック" pitchFamily="34" charset="-128"/>
              </a:defRPr>
            </a:lvl4pPr>
            <a:lvl5pPr eaLnBrk="0" hangingPunct="0">
              <a:defRPr sz="2400" b="1">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algn="ctr" eaLnBrk="1" hangingPunct="1"/>
            <a:r>
              <a:rPr lang="en-US" altLang="en-US" sz="3000" dirty="0">
                <a:solidFill>
                  <a:srgbClr val="FFCC00"/>
                </a:solidFill>
              </a:rPr>
              <a:t>What is Creative Commons?</a:t>
            </a:r>
            <a:endParaRPr lang="en-US" altLang="en-US" sz="3000" dirty="0">
              <a:solidFill>
                <a:srgbClr val="0099FF"/>
              </a:solidFill>
            </a:endParaRPr>
          </a:p>
        </p:txBody>
      </p:sp>
      <p:sp>
        <p:nvSpPr>
          <p:cNvPr id="23558" name="Rectangle 8"/>
          <p:cNvSpPr>
            <a:spLocks noChangeArrowheads="1"/>
          </p:cNvSpPr>
          <p:nvPr/>
        </p:nvSpPr>
        <p:spPr bwMode="auto">
          <a:xfrm>
            <a:off x="279400" y="532752"/>
            <a:ext cx="85979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itchFamily="34" charset="0"/>
                <a:ea typeface="ＭＳ Ｐゴシック" pitchFamily="34" charset="-128"/>
              </a:defRPr>
            </a:lvl1pPr>
            <a:lvl2pPr marL="37931725" indent="-37474525" eaLnBrk="0" hangingPunct="0">
              <a:defRPr sz="2400" b="1">
                <a:solidFill>
                  <a:schemeClr val="tx1"/>
                </a:solidFill>
                <a:latin typeface="Arial" pitchFamily="34" charset="0"/>
                <a:ea typeface="ＭＳ Ｐゴシック" pitchFamily="34" charset="-128"/>
              </a:defRPr>
            </a:lvl2pPr>
            <a:lvl3pPr eaLnBrk="0" hangingPunct="0">
              <a:defRPr sz="2400" b="1">
                <a:solidFill>
                  <a:schemeClr val="tx1"/>
                </a:solidFill>
                <a:latin typeface="Arial" pitchFamily="34" charset="0"/>
                <a:ea typeface="ＭＳ Ｐゴシック" pitchFamily="34" charset="-128"/>
              </a:defRPr>
            </a:lvl3pPr>
            <a:lvl4pPr eaLnBrk="0" hangingPunct="0">
              <a:defRPr sz="2400" b="1">
                <a:solidFill>
                  <a:schemeClr val="tx1"/>
                </a:solidFill>
                <a:latin typeface="Arial" pitchFamily="34" charset="0"/>
                <a:ea typeface="ＭＳ Ｐゴシック" pitchFamily="34" charset="-128"/>
              </a:defRPr>
            </a:lvl4pPr>
            <a:lvl5pPr eaLnBrk="0" hangingPunct="0">
              <a:defRPr sz="2400" b="1">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algn="ctr" eaLnBrk="1" hangingPunct="1"/>
            <a:r>
              <a:rPr lang="en-US" altLang="en-US" sz="2000" dirty="0">
                <a:solidFill>
                  <a:srgbClr val="0099FF"/>
                </a:solidFill>
              </a:rPr>
              <a:t>Creative Commons is a nonprofit that enables the sharing and use of creativity and knowledge through free technologies and licenses.</a:t>
            </a:r>
          </a:p>
        </p:txBody>
      </p:sp>
      <p:pic>
        <p:nvPicPr>
          <p:cNvPr id="23559"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l="9544" t="20052" r="12402" b="28535"/>
          <a:stretch>
            <a:fillRect/>
          </a:stretch>
        </p:blipFill>
        <p:spPr bwMode="auto">
          <a:xfrm>
            <a:off x="4006850" y="1638300"/>
            <a:ext cx="170815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3560" name="Rectangle 10"/>
          <p:cNvSpPr>
            <a:spLocks noChangeArrowheads="1"/>
          </p:cNvSpPr>
          <p:nvPr/>
        </p:nvSpPr>
        <p:spPr bwMode="auto">
          <a:xfrm>
            <a:off x="2927352" y="6447635"/>
            <a:ext cx="3302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itchFamily="34" charset="0"/>
                <a:ea typeface="ＭＳ Ｐゴシック" pitchFamily="34" charset="-128"/>
              </a:defRPr>
            </a:lvl1pPr>
            <a:lvl2pPr marL="37931725" indent="-37474525" eaLnBrk="0" hangingPunct="0">
              <a:defRPr sz="2400" b="1">
                <a:solidFill>
                  <a:schemeClr val="tx1"/>
                </a:solidFill>
                <a:latin typeface="Arial" pitchFamily="34" charset="0"/>
                <a:ea typeface="ＭＳ Ｐゴシック" pitchFamily="34" charset="-128"/>
              </a:defRPr>
            </a:lvl2pPr>
            <a:lvl3pPr eaLnBrk="0" hangingPunct="0">
              <a:defRPr sz="2400" b="1">
                <a:solidFill>
                  <a:schemeClr val="tx1"/>
                </a:solidFill>
                <a:latin typeface="Arial" pitchFamily="34" charset="0"/>
                <a:ea typeface="ＭＳ Ｐゴシック" pitchFamily="34" charset="-128"/>
              </a:defRPr>
            </a:lvl3pPr>
            <a:lvl4pPr eaLnBrk="0" hangingPunct="0">
              <a:defRPr sz="2400" b="1">
                <a:solidFill>
                  <a:schemeClr val="tx1"/>
                </a:solidFill>
                <a:latin typeface="Arial" pitchFamily="34" charset="0"/>
                <a:ea typeface="ＭＳ Ｐゴシック" pitchFamily="34" charset="-128"/>
              </a:defRPr>
            </a:lvl4pPr>
            <a:lvl5pPr eaLnBrk="0" hangingPunct="0">
              <a:defRPr sz="2400" b="1">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r>
              <a:rPr lang="en-US" altLang="en-US" sz="1600" b="0" dirty="0">
                <a:solidFill>
                  <a:schemeClr val="bg1"/>
                </a:solidFill>
                <a:hlinkClick r:id="rId5"/>
              </a:rPr>
              <a:t>http://creativecommons.org/about</a:t>
            </a:r>
            <a:r>
              <a:rPr lang="en-US" altLang="en-US" sz="1600" b="0" dirty="0">
                <a:solidFill>
                  <a:schemeClr val="bg1"/>
                </a:solidFill>
              </a:rPr>
              <a:t> </a:t>
            </a:r>
          </a:p>
        </p:txBody>
      </p:sp>
    </p:spTree>
    <p:extLst>
      <p:ext uri="{BB962C8B-B14F-4D97-AF65-F5344CB8AC3E}">
        <p14:creationId xmlns:p14="http://schemas.microsoft.com/office/powerpoint/2010/main" val="3602033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3609" y="692698"/>
            <a:ext cx="7488832" cy="4524315"/>
          </a:xfrm>
          <a:prstGeom prst="rect">
            <a:avLst/>
          </a:prstGeom>
          <a:noFill/>
        </p:spPr>
        <p:txBody>
          <a:bodyPr wrap="square" rtlCol="0">
            <a:spAutoFit/>
          </a:bodyPr>
          <a:lstStyle/>
          <a:p>
            <a:r>
              <a:rPr lang="en-ZA" sz="7200" dirty="0"/>
              <a:t>In 2015 over 1 billion works were licenced under Creative Commons</a:t>
            </a:r>
          </a:p>
        </p:txBody>
      </p:sp>
    </p:spTree>
    <p:extLst>
      <p:ext uri="{BB962C8B-B14F-4D97-AF65-F5344CB8AC3E}">
        <p14:creationId xmlns:p14="http://schemas.microsoft.com/office/powerpoint/2010/main" val="144865126"/>
      </p:ext>
    </p:extLst>
  </p:cSld>
  <p:clrMapOvr>
    <a:masterClrMapping/>
  </p:clrMapOvr>
</p:sld>
</file>

<file path=ppt/theme/_rels/them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Median">
  <a:themeElements>
    <a:clrScheme name="CILT colours">
      <a:dk1>
        <a:sysClr val="windowText" lastClr="000000"/>
      </a:dk1>
      <a:lt1>
        <a:sysClr val="window" lastClr="FFFFFF"/>
      </a:lt1>
      <a:dk2>
        <a:srgbClr val="73A23F"/>
      </a:dk2>
      <a:lt2>
        <a:srgbClr val="E8E9D1"/>
      </a:lt2>
      <a:accent1>
        <a:srgbClr val="98D146"/>
      </a:accent1>
      <a:accent2>
        <a:srgbClr val="D6691F"/>
      </a:accent2>
      <a:accent3>
        <a:srgbClr val="F2D9A6"/>
      </a:accent3>
      <a:accent4>
        <a:srgbClr val="007F8F"/>
      </a:accent4>
      <a:accent5>
        <a:srgbClr val="084E51"/>
      </a:accent5>
      <a:accent6>
        <a:srgbClr val="760F04"/>
      </a:accent6>
      <a:hlink>
        <a:srgbClr val="5C7E2E"/>
      </a:hlink>
      <a:folHlink>
        <a:srgbClr val="2E511C"/>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Median">
  <a:themeElements>
    <a:clrScheme name="CILT colours">
      <a:dk1>
        <a:sysClr val="windowText" lastClr="000000"/>
      </a:dk1>
      <a:lt1>
        <a:sysClr val="window" lastClr="FFFFFF"/>
      </a:lt1>
      <a:dk2>
        <a:srgbClr val="73A23F"/>
      </a:dk2>
      <a:lt2>
        <a:srgbClr val="E8E9D1"/>
      </a:lt2>
      <a:accent1>
        <a:srgbClr val="98D146"/>
      </a:accent1>
      <a:accent2>
        <a:srgbClr val="D6691F"/>
      </a:accent2>
      <a:accent3>
        <a:srgbClr val="F2D9A6"/>
      </a:accent3>
      <a:accent4>
        <a:srgbClr val="007F8F"/>
      </a:accent4>
      <a:accent5>
        <a:srgbClr val="084E51"/>
      </a:accent5>
      <a:accent6>
        <a:srgbClr val="760F04"/>
      </a:accent6>
      <a:hlink>
        <a:srgbClr val="5C7E2E"/>
      </a:hlink>
      <a:folHlink>
        <a:srgbClr val="2E511C"/>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20419</TotalTime>
  <Words>2286</Words>
  <Application>Microsoft Macintosh PowerPoint</Application>
  <PresentationFormat>On-screen Show (4:3)</PresentationFormat>
  <Paragraphs>225</Paragraphs>
  <Slides>33</Slides>
  <Notes>28</Notes>
  <HiddenSlides>0</HiddenSlides>
  <MMClips>0</MMClips>
  <ScaleCrop>false</ScaleCrop>
  <HeadingPairs>
    <vt:vector size="6" baseType="variant">
      <vt:variant>
        <vt:lpstr>Fonts Used</vt:lpstr>
      </vt:variant>
      <vt:variant>
        <vt:i4>11</vt:i4>
      </vt:variant>
      <vt:variant>
        <vt:lpstr>Theme</vt:lpstr>
      </vt:variant>
      <vt:variant>
        <vt:i4>7</vt:i4>
      </vt:variant>
      <vt:variant>
        <vt:lpstr>Slide Titles</vt:lpstr>
      </vt:variant>
      <vt:variant>
        <vt:i4>33</vt:i4>
      </vt:variant>
    </vt:vector>
  </HeadingPairs>
  <TitlesOfParts>
    <vt:vector size="51" baseType="lpstr">
      <vt:lpstr>Arial</vt:lpstr>
      <vt:lpstr>Calibri</vt:lpstr>
      <vt:lpstr>Courier New</vt:lpstr>
      <vt:lpstr>Helvetica Neue</vt:lpstr>
      <vt:lpstr>Lucida Grande</vt:lpstr>
      <vt:lpstr>Marker Felt</vt:lpstr>
      <vt:lpstr>News Gothic MT</vt:lpstr>
      <vt:lpstr>Times New Roman</vt:lpstr>
      <vt:lpstr>Tw Cen MT</vt:lpstr>
      <vt:lpstr>Wingdings</vt:lpstr>
      <vt:lpstr>Wingdings 2</vt:lpstr>
      <vt:lpstr>Custom Design</vt:lpstr>
      <vt:lpstr>1_Custom Design</vt:lpstr>
      <vt:lpstr>2_Custom Design</vt:lpstr>
      <vt:lpstr>1_Median</vt:lpstr>
      <vt:lpstr>3_Custom Design</vt:lpstr>
      <vt:lpstr>4_Custom Design</vt:lpstr>
      <vt:lpstr>Median</vt:lpstr>
      <vt:lpstr>Introduction to Creative Commons licensing</vt:lpstr>
      <vt:lpstr>PowerPoint Presentation</vt:lpstr>
      <vt:lpstr>PowerPoint Presentation</vt:lpstr>
      <vt:lpstr>PowerPoint Presentation</vt:lpstr>
      <vt:lpstr>PowerPoint Presentation</vt:lpstr>
      <vt:lpstr>PowerPoint Presentation</vt:lpstr>
      <vt:lpstr>Alternative copyright licensing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Creative Commons licensing and finding Open stuff</dc:title>
  <dc:creator>glendacox</dc:creator>
  <cp:lastModifiedBy>Patricia Chikuni</cp:lastModifiedBy>
  <cp:revision>5</cp:revision>
  <dcterms:created xsi:type="dcterms:W3CDTF">2017-02-15T08:47:09Z</dcterms:created>
  <dcterms:modified xsi:type="dcterms:W3CDTF">2019-08-16T07:18:28Z</dcterms:modified>
</cp:coreProperties>
</file>